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 id="2147483695" r:id="rId2"/>
    <p:sldMasterId id="2147483696" r:id="rId3"/>
    <p:sldMasterId id="2147483697" r:id="rId4"/>
  </p:sldMasterIdLst>
  <p:notesMasterIdLst>
    <p:notesMasterId r:id="rId4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x="12192000" cy="6858000"/>
  <p:notesSz cx="6858000" cy="9144000"/>
  <p:embeddedFontLst>
    <p:embeddedFont>
      <p:font typeface="Arial Narrow" panose="020B0606020202030204" pitchFamily="34" charset="0"/>
      <p:regular r:id="rId45"/>
      <p:bold r:id="rId46"/>
      <p:italic r:id="rId47"/>
      <p:boldItalic r:id="rId48"/>
    </p:embeddedFont>
    <p:embeddedFont>
      <p:font typeface="Average" panose="020B0604020202020204" charset="0"/>
      <p:regular r:id="rId49"/>
    </p:embeddedFont>
    <p:embeddedFont>
      <p:font typeface="Calibri" panose="020F0502020204030204" pitchFamily="34" charset="0"/>
      <p:regular r:id="rId50"/>
      <p:bold r:id="rId51"/>
      <p:italic r:id="rId52"/>
      <p:boldItalic r:id="rId53"/>
    </p:embeddedFont>
    <p:embeddedFont>
      <p:font typeface="Century Gothic" panose="020B0502020202020204" pitchFamily="34" charset="0"/>
      <p:regular r:id="rId54"/>
      <p:bold r:id="rId55"/>
      <p:italic r:id="rId56"/>
      <p:boldItalic r:id="rId57"/>
    </p:embeddedFont>
    <p:embeddedFont>
      <p:font typeface="Comic Sans MS" panose="030F0702030302020204" pitchFamily="66" charset="0"/>
      <p:regular r:id="rId58"/>
      <p:bold r:id="rId59"/>
      <p:italic r:id="rId60"/>
      <p:boldItalic r:id="rId61"/>
    </p:embeddedFont>
    <p:embeddedFont>
      <p:font typeface="Corbel" panose="020B0503020204020204" pitchFamily="34" charset="0"/>
      <p:regular r:id="rId62"/>
      <p:bold r:id="rId63"/>
      <p:italic r:id="rId64"/>
      <p:boldItalic r:id="rId65"/>
    </p:embeddedFont>
    <p:embeddedFont>
      <p:font typeface="Didact Gothic" panose="00000500000000000000" pitchFamily="2" charset="0"/>
      <p:regular r:id="rId66"/>
    </p:embeddedFont>
    <p:embeddedFont>
      <p:font typeface="Maven Pro" panose="020B0604020202020204" charset="0"/>
      <p:regular r:id="rId67"/>
      <p:bold r:id="rId68"/>
    </p:embeddedFont>
    <p:embeddedFont>
      <p:font typeface="Montserrat" panose="00000500000000000000" pitchFamily="2" charset="0"/>
      <p:regular r:id="rId69"/>
      <p:bold r:id="rId70"/>
      <p:italic r:id="rId71"/>
      <p:boldItalic r:id="rId72"/>
    </p:embeddedFont>
    <p:embeddedFont>
      <p:font typeface="Nunito" pitchFamily="2" charset="0"/>
      <p:regular r:id="rId73"/>
      <p:bold r:id="rId74"/>
      <p:italic r:id="rId75"/>
      <p:boldItalic r:id="rId76"/>
    </p:embeddedFont>
    <p:embeddedFont>
      <p:font typeface="Open Sans" panose="020B0606030504020204" pitchFamily="34" charset="0"/>
      <p:regular r:id="rId77"/>
      <p:bold r:id="rId78"/>
      <p:italic r:id="rId79"/>
      <p:boldItalic r:id="rId80"/>
    </p:embeddedFont>
    <p:embeddedFont>
      <p:font typeface="Oswald" panose="00000500000000000000" pitchFamily="2" charset="0"/>
      <p:regular r:id="rId81"/>
      <p:bold r:id="rId82"/>
    </p:embeddedFont>
    <p:embeddedFont>
      <p:font typeface="Permanent Marker" panose="020B0604020202020204" charset="0"/>
      <p:regular r:id="rId83"/>
    </p:embeddedFont>
    <p:embeddedFont>
      <p:font typeface="Prompt" panose="00000500000000000000" pitchFamily="2" charset="-34"/>
      <p:regular r:id="rId84"/>
      <p:bold r:id="rId85"/>
      <p:italic r:id="rId86"/>
      <p:boldItalic r:id="rId87"/>
    </p:embeddedFont>
    <p:embeddedFont>
      <p:font typeface="Tahoma" panose="020B0604030504040204" pitchFamily="34" charset="0"/>
      <p:regular r:id="rId88"/>
      <p:bold r:id="rId89"/>
    </p:embeddedFont>
    <p:embeddedFont>
      <p:font typeface="Verdana" panose="020B0604030504040204" pitchFamily="34" charset="0"/>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E94B902-1670-482B-8CEC-0658182528F0}">
  <a:tblStyle styleId="{7E94B902-1670-482B-8CEC-0658182528F0}"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5E04659-56C4-498B-A82F-416322E71EA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84" Type="http://schemas.openxmlformats.org/officeDocument/2006/relationships/font" Target="fonts/font40.fntdata"/><Relationship Id="rId89" Type="http://schemas.openxmlformats.org/officeDocument/2006/relationships/font" Target="fonts/font45.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9.fntdata"/><Relationship Id="rId58" Type="http://schemas.openxmlformats.org/officeDocument/2006/relationships/font" Target="fonts/font14.fntdata"/><Relationship Id="rId74" Type="http://schemas.openxmlformats.org/officeDocument/2006/relationships/font" Target="fonts/font30.fntdata"/><Relationship Id="rId79" Type="http://schemas.openxmlformats.org/officeDocument/2006/relationships/font" Target="fonts/font35.fntdata"/><Relationship Id="rId5" Type="http://schemas.openxmlformats.org/officeDocument/2006/relationships/slide" Target="slides/slide1.xml"/><Relationship Id="rId90" Type="http://schemas.openxmlformats.org/officeDocument/2006/relationships/font" Target="fonts/font46.fntdata"/><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font" Target="fonts/font4.fntdata"/><Relationship Id="rId64" Type="http://schemas.openxmlformats.org/officeDocument/2006/relationships/font" Target="fonts/font20.fntdata"/><Relationship Id="rId69" Type="http://schemas.openxmlformats.org/officeDocument/2006/relationships/font" Target="fonts/font25.fntdata"/><Relationship Id="rId80" Type="http://schemas.openxmlformats.org/officeDocument/2006/relationships/font" Target="fonts/font36.fntdata"/><Relationship Id="rId85" Type="http://schemas.openxmlformats.org/officeDocument/2006/relationships/font" Target="fonts/font4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font" Target="fonts/font31.fntdata"/><Relationship Id="rId83" Type="http://schemas.openxmlformats.org/officeDocument/2006/relationships/font" Target="fonts/font39.fntdata"/><Relationship Id="rId88" Type="http://schemas.openxmlformats.org/officeDocument/2006/relationships/font" Target="fonts/font44.fntdata"/><Relationship Id="rId91" Type="http://schemas.openxmlformats.org/officeDocument/2006/relationships/font" Target="fonts/font47.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font" Target="fonts/font34.fntdata"/><Relationship Id="rId81" Type="http://schemas.openxmlformats.org/officeDocument/2006/relationships/font" Target="fonts/font37.fntdata"/><Relationship Id="rId86" Type="http://schemas.openxmlformats.org/officeDocument/2006/relationships/font" Target="fonts/font42.fntdata"/><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font" Target="fonts/font32.fntdata"/><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27.fntdata"/><Relationship Id="rId92" Type="http://schemas.openxmlformats.org/officeDocument/2006/relationships/font" Target="fonts/font48.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font" Target="fonts/font1.fntdata"/><Relationship Id="rId66" Type="http://schemas.openxmlformats.org/officeDocument/2006/relationships/font" Target="fonts/font22.fntdata"/><Relationship Id="rId87" Type="http://schemas.openxmlformats.org/officeDocument/2006/relationships/font" Target="fonts/font43.fntdata"/><Relationship Id="rId61" Type="http://schemas.openxmlformats.org/officeDocument/2006/relationships/font" Target="fonts/font17.fntdata"/><Relationship Id="rId82" Type="http://schemas.openxmlformats.org/officeDocument/2006/relationships/font" Target="fonts/font38.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font" Target="fonts/font12.fntdata"/><Relationship Id="rId77" Type="http://schemas.openxmlformats.org/officeDocument/2006/relationships/font" Target="fonts/font33.fntdata"/><Relationship Id="rId8" Type="http://schemas.openxmlformats.org/officeDocument/2006/relationships/slide" Target="slides/slide4.xml"/><Relationship Id="rId51" Type="http://schemas.openxmlformats.org/officeDocument/2006/relationships/font" Target="fonts/font7.fntdata"/><Relationship Id="rId72" Type="http://schemas.openxmlformats.org/officeDocument/2006/relationships/font" Target="fonts/font28.fntdata"/><Relationship Id="rId93" Type="http://schemas.openxmlformats.org/officeDocument/2006/relationships/font" Target="fonts/font4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146ecac219d_0_1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g146ecac219d_0_18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46fed26102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g146fed26102_2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g146fed26102_2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46ecac219d_0_17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146ecac219d_0_17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g146ecac219d_0_17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6" name="Google Shape;656;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146ecac219d_0_17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146ecac219d_0_17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5" name="Google Shape;665;g146ecac219d_0_17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Doggett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1470a5fa845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1470a5fa845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g1470a5fa845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0" name="Google Shape;700;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5" name="Google Shape;715;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8" name="Google Shape;728;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7" name="Google Shape;737;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3" name="Google Shape;743;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0" name="Google Shape;750;p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146fbc13a75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146fbc13a75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7" name="Google Shape;757;g146fbc13a75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146fbc13a75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146fbc13a75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4" name="Google Shape;764;g146fbc13a75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46ecac219d_0_1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146ecac219d_0_11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g146ecac219d_0_11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1" name="Google Shape;77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3" name="Google Shape;78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3" name="Google Shape;79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0" name="Google Shape;80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7" name="Google Shape;80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4" name="Google Shape;81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1" name="Google Shape;82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8" name="Google Shape;82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6" name="Google Shape;83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3" name="Google Shape;84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46ecac219d_0_7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g146ecac219d_0_7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46ecac219d_0_1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146ecac219d_0_14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46ecac219d_0_1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46ecac219d_0_14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46ecac219d_0_1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146ecac219d_0_14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7"/>
        <p:cNvGrpSpPr/>
        <p:nvPr/>
      </p:nvGrpSpPr>
      <p:grpSpPr>
        <a:xfrm>
          <a:off x="0" y="0"/>
          <a:ext cx="0" cy="0"/>
          <a:chOff x="0" y="0"/>
          <a:chExt cx="0" cy="0"/>
        </a:xfrm>
      </p:grpSpPr>
      <p:sp>
        <p:nvSpPr>
          <p:cNvPr id="18" name="Google Shape;18;p2"/>
          <p:cNvSpPr/>
          <p:nvPr/>
        </p:nvSpPr>
        <p:spPr>
          <a:xfrm>
            <a:off x="0" y="761999"/>
            <a:ext cx="9141619" cy="5334001"/>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9270263" y="761999"/>
            <a:ext cx="2925318" cy="5334001"/>
          </a:xfrm>
          <a:prstGeom prst="rect">
            <a:avLst/>
          </a:prstGeom>
          <a:solidFill>
            <a:srgbClr val="C8C8C8">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2"/>
          <p:cNvSpPr txBox="1">
            <a:spLocks noGrp="1"/>
          </p:cNvSpPr>
          <p:nvPr>
            <p:ph type="ctrTitle"/>
          </p:nvPr>
        </p:nvSpPr>
        <p:spPr>
          <a:xfrm>
            <a:off x="1069848"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5900"/>
              <a:buFont typeface="Corbel"/>
              <a:buNone/>
              <a:defRPr sz="59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
          <p:cNvSpPr txBox="1">
            <a:spLocks noGrp="1"/>
          </p:cNvSpPr>
          <p:nvPr>
            <p:ph type="subTitle" idx="1"/>
          </p:nvPr>
        </p:nvSpPr>
        <p:spPr>
          <a:xfrm>
            <a:off x="1100015" y="4670246"/>
            <a:ext cx="7315200" cy="914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200"/>
              <a:buNone/>
              <a:defRPr sz="2200" cap="none">
                <a:solidFill>
                  <a:srgbClr val="D7F0F6"/>
                </a:solidFill>
              </a:defRPr>
            </a:lvl1pPr>
            <a:lvl2pPr lvl="1" algn="ctr">
              <a:lnSpc>
                <a:spcPct val="90000"/>
              </a:lnSpc>
              <a:spcBef>
                <a:spcPts val="250"/>
              </a:spcBef>
              <a:spcAft>
                <a:spcPts val="0"/>
              </a:spcAft>
              <a:buSzPts val="2200"/>
              <a:buNone/>
              <a:defRPr sz="2200"/>
            </a:lvl2pPr>
            <a:lvl3pPr lvl="2" algn="ctr">
              <a:lnSpc>
                <a:spcPct val="90000"/>
              </a:lnSpc>
              <a:spcBef>
                <a:spcPts val="250"/>
              </a:spcBef>
              <a:spcAft>
                <a:spcPts val="0"/>
              </a:spcAft>
              <a:buSzPts val="2200"/>
              <a:buNone/>
              <a:defRPr sz="22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a:endParaRPr/>
          </a:p>
        </p:txBody>
      </p:sp>
      <p:sp>
        <p:nvSpPr>
          <p:cNvPr id="22" name="Google Shape;22;p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11"/>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1"/>
          <p:cNvSpPr txBox="1">
            <a:spLocks noGrp="1"/>
          </p:cNvSpPr>
          <p:nvPr>
            <p:ph type="body" idx="1"/>
          </p:nvPr>
        </p:nvSpPr>
        <p:spPr>
          <a:xfrm rot="5400000">
            <a:off x="4966548" y="-233172"/>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79" name="Google Shape;79;p1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1"/>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2"/>
          <p:cNvSpPr txBox="1">
            <a:spLocks noGrp="1"/>
          </p:cNvSpPr>
          <p:nvPr>
            <p:ph type="body" idx="1"/>
          </p:nvPr>
        </p:nvSpPr>
        <p:spPr>
          <a:xfrm rot="5400000">
            <a:off x="4965192" y="-228600"/>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85" name="Google Shape;85;p1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2"/>
        <p:cNvGrpSpPr/>
        <p:nvPr/>
      </p:nvGrpSpPr>
      <p:grpSpPr>
        <a:xfrm>
          <a:off x="0" y="0"/>
          <a:ext cx="0" cy="0"/>
          <a:chOff x="0" y="0"/>
          <a:chExt cx="0" cy="0"/>
        </a:xfrm>
      </p:grpSpPr>
      <p:sp>
        <p:nvSpPr>
          <p:cNvPr id="133" name="Google Shape;133;p14"/>
          <p:cNvSpPr/>
          <p:nvPr/>
        </p:nvSpPr>
        <p:spPr>
          <a:xfrm>
            <a:off x="0" y="1"/>
            <a:ext cx="12192000" cy="1249500"/>
          </a:xfrm>
          <a:prstGeom prst="rect">
            <a:avLst/>
          </a:prstGeom>
          <a:solidFill>
            <a:srgbClr val="0C0C0C"/>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14"/>
          <p:cNvSpPr/>
          <p:nvPr/>
        </p:nvSpPr>
        <p:spPr>
          <a:xfrm>
            <a:off x="0" y="301687"/>
            <a:ext cx="12184380" cy="1062423"/>
          </a:xfrm>
          <a:custGeom>
            <a:avLst/>
            <a:gdLst/>
            <a:ahLst/>
            <a:cxnLst/>
            <a:rect l="l" t="t" r="r" b="b"/>
            <a:pathLst>
              <a:path w="9144000" h="1440573" extrusionOk="0">
                <a:moveTo>
                  <a:pt x="8881" y="1"/>
                </a:moveTo>
                <a:lnTo>
                  <a:pt x="9126239" y="44075"/>
                </a:lnTo>
                <a:lnTo>
                  <a:pt x="9144000" y="1303180"/>
                </a:lnTo>
                <a:lnTo>
                  <a:pt x="8922142" y="1440573"/>
                </a:lnTo>
                <a:lnTo>
                  <a:pt x="8672386" y="1291790"/>
                </a:lnTo>
                <a:lnTo>
                  <a:pt x="8449199" y="1414005"/>
                </a:lnTo>
                <a:lnTo>
                  <a:pt x="8210071" y="1302417"/>
                </a:lnTo>
                <a:lnTo>
                  <a:pt x="7976257" y="1408691"/>
                </a:lnTo>
                <a:lnTo>
                  <a:pt x="7737129" y="1286476"/>
                </a:lnTo>
                <a:lnTo>
                  <a:pt x="7503314" y="1414005"/>
                </a:lnTo>
                <a:lnTo>
                  <a:pt x="7269500" y="1291790"/>
                </a:lnTo>
                <a:lnTo>
                  <a:pt x="7030372" y="1414005"/>
                </a:lnTo>
                <a:lnTo>
                  <a:pt x="6796557" y="1281162"/>
                </a:lnTo>
                <a:lnTo>
                  <a:pt x="6568057" y="1414005"/>
                </a:lnTo>
                <a:lnTo>
                  <a:pt x="6334243" y="1281163"/>
                </a:lnTo>
                <a:lnTo>
                  <a:pt x="6100428" y="1419319"/>
                </a:lnTo>
                <a:lnTo>
                  <a:pt x="5866614" y="1281163"/>
                </a:lnTo>
                <a:lnTo>
                  <a:pt x="5632800" y="1424632"/>
                </a:lnTo>
                <a:lnTo>
                  <a:pt x="5388357" y="1286476"/>
                </a:lnTo>
                <a:lnTo>
                  <a:pt x="5154543" y="1424632"/>
                </a:lnTo>
                <a:lnTo>
                  <a:pt x="4920729" y="1297104"/>
                </a:lnTo>
                <a:lnTo>
                  <a:pt x="4686914" y="1429946"/>
                </a:lnTo>
                <a:lnTo>
                  <a:pt x="4447786" y="1291790"/>
                </a:lnTo>
                <a:lnTo>
                  <a:pt x="4219286" y="1435260"/>
                </a:lnTo>
                <a:lnTo>
                  <a:pt x="3980157" y="1281163"/>
                </a:lnTo>
                <a:lnTo>
                  <a:pt x="3746343" y="1429946"/>
                </a:lnTo>
                <a:lnTo>
                  <a:pt x="3512529" y="1291790"/>
                </a:lnTo>
                <a:lnTo>
                  <a:pt x="3284028" y="1429946"/>
                </a:lnTo>
                <a:lnTo>
                  <a:pt x="3044900" y="1297104"/>
                </a:lnTo>
                <a:lnTo>
                  <a:pt x="2805772" y="1429946"/>
                </a:lnTo>
                <a:lnTo>
                  <a:pt x="2571958" y="1297104"/>
                </a:lnTo>
                <a:lnTo>
                  <a:pt x="2343457" y="1429946"/>
                </a:lnTo>
                <a:lnTo>
                  <a:pt x="2104329" y="1291790"/>
                </a:lnTo>
                <a:lnTo>
                  <a:pt x="1865201" y="1435260"/>
                </a:lnTo>
                <a:lnTo>
                  <a:pt x="1631386" y="1281163"/>
                </a:lnTo>
                <a:lnTo>
                  <a:pt x="1402886" y="1435260"/>
                </a:lnTo>
                <a:lnTo>
                  <a:pt x="1163758" y="1291790"/>
                </a:lnTo>
                <a:lnTo>
                  <a:pt x="935257" y="1435260"/>
                </a:lnTo>
                <a:lnTo>
                  <a:pt x="696129" y="1291790"/>
                </a:lnTo>
                <a:lnTo>
                  <a:pt x="457001" y="1429946"/>
                </a:lnTo>
                <a:lnTo>
                  <a:pt x="217872" y="1291790"/>
                </a:lnTo>
                <a:lnTo>
                  <a:pt x="0" y="1435260"/>
                </a:lnTo>
                <a:cubicBezTo>
                  <a:pt x="2960" y="956840"/>
                  <a:pt x="5921" y="478421"/>
                  <a:pt x="8881" y="1"/>
                </a:cubicBezTo>
                <a:close/>
              </a:path>
            </a:pathLst>
          </a:custGeom>
          <a:solidFill>
            <a:schemeClr val="dk2"/>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35" name="Google Shape;135;p14"/>
          <p:cNvCxnSpPr/>
          <p:nvPr/>
        </p:nvCxnSpPr>
        <p:spPr>
          <a:xfrm rot="10800000" flipH="1">
            <a:off x="3011951" y="1045040"/>
            <a:ext cx="6136500" cy="9300"/>
          </a:xfrm>
          <a:prstGeom prst="straightConnector1">
            <a:avLst/>
          </a:prstGeom>
          <a:noFill/>
          <a:ln w="25400" cap="rnd" cmpd="sng">
            <a:solidFill>
              <a:schemeClr val="accent2"/>
            </a:solidFill>
            <a:prstDash val="dot"/>
            <a:round/>
            <a:headEnd type="none" w="sm" len="sm"/>
            <a:tailEnd type="none" w="sm" len="sm"/>
          </a:ln>
        </p:spPr>
      </p:cxnSp>
      <p:sp>
        <p:nvSpPr>
          <p:cNvPr id="136" name="Google Shape;136;p14"/>
          <p:cNvSpPr txBox="1">
            <a:spLocks noGrp="1"/>
          </p:cNvSpPr>
          <p:nvPr>
            <p:ph type="body" idx="1"/>
          </p:nvPr>
        </p:nvSpPr>
        <p:spPr>
          <a:xfrm>
            <a:off x="609600" y="1600200"/>
            <a:ext cx="10972800" cy="4840500"/>
          </a:xfrm>
          <a:prstGeom prst="rect">
            <a:avLst/>
          </a:prstGeom>
          <a:noFill/>
          <a:ln>
            <a:noFill/>
          </a:ln>
        </p:spPr>
        <p:txBody>
          <a:bodyPr spcFirstLastPara="1" wrap="square" lIns="121900" tIns="121900" rIns="121900" bIns="121900" anchor="t" anchorCtr="0">
            <a:noAutofit/>
          </a:bodyPr>
          <a:lstStyle>
            <a:lvl1pPr marL="457200" lvl="0" indent="-400050" algn="l">
              <a:lnSpc>
                <a:spcPct val="100000"/>
              </a:lnSpc>
              <a:spcBef>
                <a:spcPts val="0"/>
              </a:spcBef>
              <a:spcAft>
                <a:spcPts val="0"/>
              </a:spcAft>
              <a:buSzPts val="2700"/>
              <a:buChar char="●"/>
              <a:defRPr>
                <a:latin typeface="Times New Roman"/>
                <a:ea typeface="Times New Roman"/>
                <a:cs typeface="Times New Roman"/>
                <a:sym typeface="Times New Roman"/>
              </a:defRPr>
            </a:lvl1pPr>
            <a:lvl2pPr marL="914400" lvl="1" indent="-400050" algn="l">
              <a:lnSpc>
                <a:spcPct val="100000"/>
              </a:lnSpc>
              <a:spcBef>
                <a:spcPts val="0"/>
              </a:spcBef>
              <a:spcAft>
                <a:spcPts val="0"/>
              </a:spcAft>
              <a:buSzPts val="2700"/>
              <a:buChar char="○"/>
              <a:defRPr>
                <a:latin typeface="Times New Roman"/>
                <a:ea typeface="Times New Roman"/>
                <a:cs typeface="Times New Roman"/>
                <a:sym typeface="Times New Roman"/>
              </a:defRPr>
            </a:lvl2pPr>
            <a:lvl3pPr marL="1371600" lvl="2" indent="-400050" algn="l">
              <a:lnSpc>
                <a:spcPct val="100000"/>
              </a:lnSpc>
              <a:spcBef>
                <a:spcPts val="0"/>
              </a:spcBef>
              <a:spcAft>
                <a:spcPts val="0"/>
              </a:spcAft>
              <a:buSzPts val="2700"/>
              <a:buChar char="■"/>
              <a:defRPr>
                <a:latin typeface="Times New Roman"/>
                <a:ea typeface="Times New Roman"/>
                <a:cs typeface="Times New Roman"/>
                <a:sym typeface="Times New Roman"/>
              </a:defRPr>
            </a:lvl3pPr>
            <a:lvl4pPr marL="1828800" lvl="3" indent="-400050" algn="l">
              <a:lnSpc>
                <a:spcPct val="100000"/>
              </a:lnSpc>
              <a:spcBef>
                <a:spcPts val="0"/>
              </a:spcBef>
              <a:spcAft>
                <a:spcPts val="0"/>
              </a:spcAft>
              <a:buSzPts val="2700"/>
              <a:buChar char="●"/>
              <a:defRPr>
                <a:latin typeface="Times New Roman"/>
                <a:ea typeface="Times New Roman"/>
                <a:cs typeface="Times New Roman"/>
                <a:sym typeface="Times New Roman"/>
              </a:defRPr>
            </a:lvl4pPr>
            <a:lvl5pPr marL="2286000" lvl="4" indent="-400050" algn="l">
              <a:lnSpc>
                <a:spcPct val="100000"/>
              </a:lnSpc>
              <a:spcBef>
                <a:spcPts val="0"/>
              </a:spcBef>
              <a:spcAft>
                <a:spcPts val="0"/>
              </a:spcAft>
              <a:buSzPts val="2700"/>
              <a:buChar char="○"/>
              <a:defRPr>
                <a:latin typeface="Times New Roman"/>
                <a:ea typeface="Times New Roman"/>
                <a:cs typeface="Times New Roman"/>
                <a:sym typeface="Times New Roman"/>
              </a:defRPr>
            </a:lvl5pPr>
            <a:lvl6pPr marL="2743200" lvl="5" indent="-400050" algn="l">
              <a:lnSpc>
                <a:spcPct val="100000"/>
              </a:lnSpc>
              <a:spcBef>
                <a:spcPts val="0"/>
              </a:spcBef>
              <a:spcAft>
                <a:spcPts val="0"/>
              </a:spcAft>
              <a:buSzPts val="2700"/>
              <a:buChar char="■"/>
              <a:defRPr/>
            </a:lvl6pPr>
            <a:lvl7pPr marL="3200400" lvl="6" indent="-400050" algn="l">
              <a:lnSpc>
                <a:spcPct val="100000"/>
              </a:lnSpc>
              <a:spcBef>
                <a:spcPts val="0"/>
              </a:spcBef>
              <a:spcAft>
                <a:spcPts val="0"/>
              </a:spcAft>
              <a:buSzPts val="2700"/>
              <a:buChar char="●"/>
              <a:defRPr/>
            </a:lvl7pPr>
            <a:lvl8pPr marL="3657600" lvl="7" indent="-400050" algn="l">
              <a:lnSpc>
                <a:spcPct val="100000"/>
              </a:lnSpc>
              <a:spcBef>
                <a:spcPts val="0"/>
              </a:spcBef>
              <a:spcAft>
                <a:spcPts val="0"/>
              </a:spcAft>
              <a:buSzPts val="2700"/>
              <a:buChar char="○"/>
              <a:defRPr/>
            </a:lvl8pPr>
            <a:lvl9pPr marL="4114800" lvl="8" indent="-400050" algn="l">
              <a:lnSpc>
                <a:spcPct val="100000"/>
              </a:lnSpc>
              <a:spcBef>
                <a:spcPts val="0"/>
              </a:spcBef>
              <a:spcAft>
                <a:spcPts val="0"/>
              </a:spcAft>
              <a:buSzPts val="2700"/>
              <a:buChar char="■"/>
              <a:defRPr/>
            </a:lvl9pPr>
          </a:lstStyle>
          <a:p>
            <a:endParaRPr/>
          </a:p>
        </p:txBody>
      </p:sp>
      <p:sp>
        <p:nvSpPr>
          <p:cNvPr id="137" name="Google Shape;137;p14"/>
          <p:cNvSpPr txBox="1">
            <a:spLocks noGrp="1"/>
          </p:cNvSpPr>
          <p:nvPr>
            <p:ph type="title"/>
          </p:nvPr>
        </p:nvSpPr>
        <p:spPr>
          <a:xfrm>
            <a:off x="609600" y="17762"/>
            <a:ext cx="10972800" cy="1143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5900"/>
              <a:buNone/>
              <a:defRPr/>
            </a:lvl1pPr>
            <a:lvl2pPr lvl="1" algn="ctr">
              <a:lnSpc>
                <a:spcPct val="100000"/>
              </a:lnSpc>
              <a:spcBef>
                <a:spcPts val="0"/>
              </a:spcBef>
              <a:spcAft>
                <a:spcPts val="0"/>
              </a:spcAft>
              <a:buSzPts val="5900"/>
              <a:buNone/>
              <a:defRPr/>
            </a:lvl2pPr>
            <a:lvl3pPr lvl="2" algn="ctr">
              <a:lnSpc>
                <a:spcPct val="100000"/>
              </a:lnSpc>
              <a:spcBef>
                <a:spcPts val="0"/>
              </a:spcBef>
              <a:spcAft>
                <a:spcPts val="0"/>
              </a:spcAft>
              <a:buSzPts val="5900"/>
              <a:buNone/>
              <a:defRPr/>
            </a:lvl3pPr>
            <a:lvl4pPr lvl="3" algn="ctr">
              <a:lnSpc>
                <a:spcPct val="100000"/>
              </a:lnSpc>
              <a:spcBef>
                <a:spcPts val="0"/>
              </a:spcBef>
              <a:spcAft>
                <a:spcPts val="0"/>
              </a:spcAft>
              <a:buSzPts val="5900"/>
              <a:buNone/>
              <a:defRPr/>
            </a:lvl4pPr>
            <a:lvl5pPr lvl="4" algn="ctr">
              <a:lnSpc>
                <a:spcPct val="100000"/>
              </a:lnSpc>
              <a:spcBef>
                <a:spcPts val="0"/>
              </a:spcBef>
              <a:spcAft>
                <a:spcPts val="0"/>
              </a:spcAft>
              <a:buSzPts val="5900"/>
              <a:buNone/>
              <a:defRPr/>
            </a:lvl5pPr>
            <a:lvl6pPr lvl="5" algn="ctr">
              <a:lnSpc>
                <a:spcPct val="100000"/>
              </a:lnSpc>
              <a:spcBef>
                <a:spcPts val="0"/>
              </a:spcBef>
              <a:spcAft>
                <a:spcPts val="0"/>
              </a:spcAft>
              <a:buSzPts val="5900"/>
              <a:buNone/>
              <a:defRPr/>
            </a:lvl6pPr>
            <a:lvl7pPr lvl="6" algn="ctr">
              <a:lnSpc>
                <a:spcPct val="100000"/>
              </a:lnSpc>
              <a:spcBef>
                <a:spcPts val="0"/>
              </a:spcBef>
              <a:spcAft>
                <a:spcPts val="0"/>
              </a:spcAft>
              <a:buSzPts val="5900"/>
              <a:buNone/>
              <a:defRPr/>
            </a:lvl7pPr>
            <a:lvl8pPr lvl="7" algn="ctr">
              <a:lnSpc>
                <a:spcPct val="100000"/>
              </a:lnSpc>
              <a:spcBef>
                <a:spcPts val="0"/>
              </a:spcBef>
              <a:spcAft>
                <a:spcPts val="0"/>
              </a:spcAft>
              <a:buSzPts val="5900"/>
              <a:buNone/>
              <a:defRPr/>
            </a:lvl8pPr>
            <a:lvl9pPr lvl="8" algn="ctr">
              <a:lnSpc>
                <a:spcPct val="100000"/>
              </a:lnSpc>
              <a:spcBef>
                <a:spcPts val="0"/>
              </a:spcBef>
              <a:spcAft>
                <a:spcPts val="0"/>
              </a:spcAft>
              <a:buSzPts val="5900"/>
              <a:buNone/>
              <a:defRPr/>
            </a:lvl9pPr>
          </a:lstStyle>
          <a:p>
            <a:endParaRPr/>
          </a:p>
        </p:txBody>
      </p:sp>
      <p:sp>
        <p:nvSpPr>
          <p:cNvPr id="138" name="Google Shape;138;p14"/>
          <p:cNvSpPr txBox="1">
            <a:spLocks noGrp="1"/>
          </p:cNvSpPr>
          <p:nvPr>
            <p:ph type="sldNum" idx="12"/>
          </p:nvPr>
        </p:nvSpPr>
        <p:spPr>
          <a:xfrm>
            <a:off x="1140905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9"/>
        <p:cNvGrpSpPr/>
        <p:nvPr/>
      </p:nvGrpSpPr>
      <p:grpSpPr>
        <a:xfrm>
          <a:off x="0" y="0"/>
          <a:ext cx="0" cy="0"/>
          <a:chOff x="0" y="0"/>
          <a:chExt cx="0" cy="0"/>
        </a:xfrm>
      </p:grpSpPr>
      <p:sp>
        <p:nvSpPr>
          <p:cNvPr id="140" name="Google Shape;140;p15"/>
          <p:cNvSpPr/>
          <p:nvPr/>
        </p:nvSpPr>
        <p:spPr>
          <a:xfrm>
            <a:off x="0" y="-1"/>
            <a:ext cx="12192000" cy="4964400"/>
          </a:xfrm>
          <a:prstGeom prst="rect">
            <a:avLst/>
          </a:prstGeom>
          <a:solidFill>
            <a:srgbClr val="00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5"/>
          <p:cNvSpPr txBox="1">
            <a:spLocks noGrp="1"/>
          </p:cNvSpPr>
          <p:nvPr>
            <p:ph type="ctrTitle"/>
          </p:nvPr>
        </p:nvSpPr>
        <p:spPr>
          <a:xfrm>
            <a:off x="521547" y="1911985"/>
            <a:ext cx="11135100" cy="5619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Clr>
                <a:schemeClr val="lt1"/>
              </a:buClr>
              <a:buSzPts val="4800"/>
              <a:buFont typeface="Tahoma"/>
              <a:buNone/>
              <a:defRPr sz="4800">
                <a:solidFill>
                  <a:schemeClr val="lt1"/>
                </a:solidFill>
                <a:latin typeface="Tahoma"/>
                <a:ea typeface="Tahoma"/>
                <a:cs typeface="Tahoma"/>
                <a:sym typeface="Tahoma"/>
              </a:defRPr>
            </a:lvl1pPr>
            <a:lvl2pPr lvl="1" algn="ctr">
              <a:lnSpc>
                <a:spcPct val="100000"/>
              </a:lnSpc>
              <a:spcBef>
                <a:spcPts val="0"/>
              </a:spcBef>
              <a:spcAft>
                <a:spcPts val="0"/>
              </a:spcAft>
              <a:buClr>
                <a:schemeClr val="lt1"/>
              </a:buClr>
              <a:buSzPts val="4800"/>
              <a:buFont typeface="Tahoma"/>
              <a:buNone/>
              <a:defRPr sz="4800">
                <a:solidFill>
                  <a:schemeClr val="lt1"/>
                </a:solidFill>
                <a:latin typeface="Tahoma"/>
                <a:ea typeface="Tahoma"/>
                <a:cs typeface="Tahoma"/>
                <a:sym typeface="Tahoma"/>
              </a:defRPr>
            </a:lvl2pPr>
            <a:lvl3pPr lvl="2" algn="ctr">
              <a:lnSpc>
                <a:spcPct val="100000"/>
              </a:lnSpc>
              <a:spcBef>
                <a:spcPts val="0"/>
              </a:spcBef>
              <a:spcAft>
                <a:spcPts val="0"/>
              </a:spcAft>
              <a:buClr>
                <a:schemeClr val="lt1"/>
              </a:buClr>
              <a:buSzPts val="4800"/>
              <a:buFont typeface="Tahoma"/>
              <a:buNone/>
              <a:defRPr sz="4800">
                <a:solidFill>
                  <a:schemeClr val="lt1"/>
                </a:solidFill>
                <a:latin typeface="Tahoma"/>
                <a:ea typeface="Tahoma"/>
                <a:cs typeface="Tahoma"/>
                <a:sym typeface="Tahoma"/>
              </a:defRPr>
            </a:lvl3pPr>
            <a:lvl4pPr lvl="3" algn="ctr">
              <a:lnSpc>
                <a:spcPct val="100000"/>
              </a:lnSpc>
              <a:spcBef>
                <a:spcPts val="0"/>
              </a:spcBef>
              <a:spcAft>
                <a:spcPts val="0"/>
              </a:spcAft>
              <a:buClr>
                <a:schemeClr val="lt1"/>
              </a:buClr>
              <a:buSzPts val="4800"/>
              <a:buFont typeface="Tahoma"/>
              <a:buNone/>
              <a:defRPr sz="4800">
                <a:solidFill>
                  <a:schemeClr val="lt1"/>
                </a:solidFill>
                <a:latin typeface="Tahoma"/>
                <a:ea typeface="Tahoma"/>
                <a:cs typeface="Tahoma"/>
                <a:sym typeface="Tahoma"/>
              </a:defRPr>
            </a:lvl4pPr>
            <a:lvl5pPr lvl="4" algn="ctr">
              <a:lnSpc>
                <a:spcPct val="100000"/>
              </a:lnSpc>
              <a:spcBef>
                <a:spcPts val="0"/>
              </a:spcBef>
              <a:spcAft>
                <a:spcPts val="0"/>
              </a:spcAft>
              <a:buClr>
                <a:schemeClr val="lt1"/>
              </a:buClr>
              <a:buSzPts val="4800"/>
              <a:buFont typeface="Tahoma"/>
              <a:buNone/>
              <a:defRPr sz="4800">
                <a:solidFill>
                  <a:schemeClr val="lt1"/>
                </a:solidFill>
                <a:latin typeface="Tahoma"/>
                <a:ea typeface="Tahoma"/>
                <a:cs typeface="Tahoma"/>
                <a:sym typeface="Tahoma"/>
              </a:defRPr>
            </a:lvl5pPr>
            <a:lvl6pPr lvl="5" algn="ctr">
              <a:lnSpc>
                <a:spcPct val="100000"/>
              </a:lnSpc>
              <a:spcBef>
                <a:spcPts val="0"/>
              </a:spcBef>
              <a:spcAft>
                <a:spcPts val="0"/>
              </a:spcAft>
              <a:buClr>
                <a:schemeClr val="lt1"/>
              </a:buClr>
              <a:buSzPts val="4800"/>
              <a:buFont typeface="Tahoma"/>
              <a:buNone/>
              <a:defRPr sz="4800">
                <a:solidFill>
                  <a:schemeClr val="lt1"/>
                </a:solidFill>
                <a:latin typeface="Tahoma"/>
                <a:ea typeface="Tahoma"/>
                <a:cs typeface="Tahoma"/>
                <a:sym typeface="Tahoma"/>
              </a:defRPr>
            </a:lvl6pPr>
            <a:lvl7pPr lvl="6" algn="ctr">
              <a:lnSpc>
                <a:spcPct val="100000"/>
              </a:lnSpc>
              <a:spcBef>
                <a:spcPts val="0"/>
              </a:spcBef>
              <a:spcAft>
                <a:spcPts val="0"/>
              </a:spcAft>
              <a:buClr>
                <a:schemeClr val="lt1"/>
              </a:buClr>
              <a:buSzPts val="4800"/>
              <a:buFont typeface="Tahoma"/>
              <a:buNone/>
              <a:defRPr sz="4800">
                <a:solidFill>
                  <a:schemeClr val="lt1"/>
                </a:solidFill>
                <a:latin typeface="Tahoma"/>
                <a:ea typeface="Tahoma"/>
                <a:cs typeface="Tahoma"/>
                <a:sym typeface="Tahoma"/>
              </a:defRPr>
            </a:lvl7pPr>
            <a:lvl8pPr lvl="7" algn="ctr">
              <a:lnSpc>
                <a:spcPct val="100000"/>
              </a:lnSpc>
              <a:spcBef>
                <a:spcPts val="0"/>
              </a:spcBef>
              <a:spcAft>
                <a:spcPts val="0"/>
              </a:spcAft>
              <a:buClr>
                <a:schemeClr val="lt1"/>
              </a:buClr>
              <a:buSzPts val="4800"/>
              <a:buFont typeface="Tahoma"/>
              <a:buNone/>
              <a:defRPr sz="4800">
                <a:solidFill>
                  <a:schemeClr val="lt1"/>
                </a:solidFill>
                <a:latin typeface="Tahoma"/>
                <a:ea typeface="Tahoma"/>
                <a:cs typeface="Tahoma"/>
                <a:sym typeface="Tahoma"/>
              </a:defRPr>
            </a:lvl8pPr>
            <a:lvl9pPr lvl="8" algn="ctr">
              <a:lnSpc>
                <a:spcPct val="100000"/>
              </a:lnSpc>
              <a:spcBef>
                <a:spcPts val="0"/>
              </a:spcBef>
              <a:spcAft>
                <a:spcPts val="0"/>
              </a:spcAft>
              <a:buClr>
                <a:schemeClr val="lt1"/>
              </a:buClr>
              <a:buSzPts val="4800"/>
              <a:buFont typeface="Tahoma"/>
              <a:buNone/>
              <a:defRPr sz="4800">
                <a:solidFill>
                  <a:schemeClr val="lt1"/>
                </a:solidFill>
                <a:latin typeface="Tahoma"/>
                <a:ea typeface="Tahoma"/>
                <a:cs typeface="Tahoma"/>
                <a:sym typeface="Tahoma"/>
              </a:defRPr>
            </a:lvl9pPr>
          </a:lstStyle>
          <a:p>
            <a:endParaRPr/>
          </a:p>
        </p:txBody>
      </p:sp>
      <p:sp>
        <p:nvSpPr>
          <p:cNvPr id="142" name="Google Shape;142;p15"/>
          <p:cNvSpPr txBox="1">
            <a:spLocks noGrp="1"/>
          </p:cNvSpPr>
          <p:nvPr>
            <p:ph type="subTitle" idx="1"/>
          </p:nvPr>
        </p:nvSpPr>
        <p:spPr>
          <a:xfrm>
            <a:off x="538348" y="2643248"/>
            <a:ext cx="11123100" cy="456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Clr>
                <a:schemeClr val="lt1"/>
              </a:buClr>
              <a:buSzPts val="3200"/>
              <a:buFont typeface="Times New Roman"/>
              <a:buNone/>
              <a:defRPr sz="3200" i="1">
                <a:solidFill>
                  <a:schemeClr val="lt1"/>
                </a:solidFill>
                <a:latin typeface="Times New Roman"/>
                <a:ea typeface="Times New Roman"/>
                <a:cs typeface="Times New Roman"/>
                <a:sym typeface="Times New Roman"/>
              </a:defRPr>
            </a:lvl1pPr>
            <a:lvl2pPr lvl="1" algn="ctr">
              <a:lnSpc>
                <a:spcPct val="100000"/>
              </a:lnSpc>
              <a:spcBef>
                <a:spcPts val="0"/>
              </a:spcBef>
              <a:spcAft>
                <a:spcPts val="0"/>
              </a:spcAft>
              <a:buClr>
                <a:schemeClr val="lt1"/>
              </a:buClr>
              <a:buSzPts val="3200"/>
              <a:buFont typeface="Times New Roman"/>
              <a:buNone/>
              <a:defRPr sz="3200" i="1">
                <a:solidFill>
                  <a:schemeClr val="lt1"/>
                </a:solidFill>
                <a:latin typeface="Times New Roman"/>
                <a:ea typeface="Times New Roman"/>
                <a:cs typeface="Times New Roman"/>
                <a:sym typeface="Times New Roman"/>
              </a:defRPr>
            </a:lvl2pPr>
            <a:lvl3pPr lvl="2" algn="ctr">
              <a:lnSpc>
                <a:spcPct val="100000"/>
              </a:lnSpc>
              <a:spcBef>
                <a:spcPts val="0"/>
              </a:spcBef>
              <a:spcAft>
                <a:spcPts val="0"/>
              </a:spcAft>
              <a:buClr>
                <a:schemeClr val="lt1"/>
              </a:buClr>
              <a:buSzPts val="3200"/>
              <a:buFont typeface="Times New Roman"/>
              <a:buNone/>
              <a:defRPr sz="3200" i="1">
                <a:solidFill>
                  <a:schemeClr val="lt1"/>
                </a:solidFill>
                <a:latin typeface="Times New Roman"/>
                <a:ea typeface="Times New Roman"/>
                <a:cs typeface="Times New Roman"/>
                <a:sym typeface="Times New Roman"/>
              </a:defRPr>
            </a:lvl3pPr>
            <a:lvl4pPr lvl="3" algn="ctr">
              <a:lnSpc>
                <a:spcPct val="100000"/>
              </a:lnSpc>
              <a:spcBef>
                <a:spcPts val="0"/>
              </a:spcBef>
              <a:spcAft>
                <a:spcPts val="0"/>
              </a:spcAft>
              <a:buClr>
                <a:schemeClr val="lt1"/>
              </a:buClr>
              <a:buSzPts val="3200"/>
              <a:buFont typeface="Times New Roman"/>
              <a:buNone/>
              <a:defRPr sz="3200" i="1">
                <a:solidFill>
                  <a:schemeClr val="lt1"/>
                </a:solidFill>
                <a:latin typeface="Times New Roman"/>
                <a:ea typeface="Times New Roman"/>
                <a:cs typeface="Times New Roman"/>
                <a:sym typeface="Times New Roman"/>
              </a:defRPr>
            </a:lvl4pPr>
            <a:lvl5pPr lvl="4" algn="ctr">
              <a:lnSpc>
                <a:spcPct val="100000"/>
              </a:lnSpc>
              <a:spcBef>
                <a:spcPts val="0"/>
              </a:spcBef>
              <a:spcAft>
                <a:spcPts val="0"/>
              </a:spcAft>
              <a:buClr>
                <a:schemeClr val="lt1"/>
              </a:buClr>
              <a:buSzPts val="3200"/>
              <a:buFont typeface="Times New Roman"/>
              <a:buNone/>
              <a:defRPr sz="3200" i="1">
                <a:solidFill>
                  <a:schemeClr val="lt1"/>
                </a:solidFill>
                <a:latin typeface="Times New Roman"/>
                <a:ea typeface="Times New Roman"/>
                <a:cs typeface="Times New Roman"/>
                <a:sym typeface="Times New Roman"/>
              </a:defRPr>
            </a:lvl5pPr>
            <a:lvl6pPr lvl="5" algn="ctr">
              <a:lnSpc>
                <a:spcPct val="100000"/>
              </a:lnSpc>
              <a:spcBef>
                <a:spcPts val="0"/>
              </a:spcBef>
              <a:spcAft>
                <a:spcPts val="0"/>
              </a:spcAft>
              <a:buClr>
                <a:schemeClr val="lt1"/>
              </a:buClr>
              <a:buSzPts val="3200"/>
              <a:buFont typeface="Times New Roman"/>
              <a:buNone/>
              <a:defRPr sz="3200" i="1">
                <a:solidFill>
                  <a:schemeClr val="lt1"/>
                </a:solidFill>
                <a:latin typeface="Times New Roman"/>
                <a:ea typeface="Times New Roman"/>
                <a:cs typeface="Times New Roman"/>
                <a:sym typeface="Times New Roman"/>
              </a:defRPr>
            </a:lvl6pPr>
            <a:lvl7pPr lvl="6" algn="ctr">
              <a:lnSpc>
                <a:spcPct val="100000"/>
              </a:lnSpc>
              <a:spcBef>
                <a:spcPts val="0"/>
              </a:spcBef>
              <a:spcAft>
                <a:spcPts val="0"/>
              </a:spcAft>
              <a:buClr>
                <a:schemeClr val="lt1"/>
              </a:buClr>
              <a:buSzPts val="3200"/>
              <a:buFont typeface="Times New Roman"/>
              <a:buNone/>
              <a:defRPr sz="3200" i="1">
                <a:solidFill>
                  <a:schemeClr val="lt1"/>
                </a:solidFill>
                <a:latin typeface="Times New Roman"/>
                <a:ea typeface="Times New Roman"/>
                <a:cs typeface="Times New Roman"/>
                <a:sym typeface="Times New Roman"/>
              </a:defRPr>
            </a:lvl7pPr>
            <a:lvl8pPr lvl="7" algn="ctr">
              <a:lnSpc>
                <a:spcPct val="100000"/>
              </a:lnSpc>
              <a:spcBef>
                <a:spcPts val="0"/>
              </a:spcBef>
              <a:spcAft>
                <a:spcPts val="0"/>
              </a:spcAft>
              <a:buClr>
                <a:schemeClr val="lt1"/>
              </a:buClr>
              <a:buSzPts val="3200"/>
              <a:buFont typeface="Times New Roman"/>
              <a:buNone/>
              <a:defRPr sz="3200" i="1">
                <a:solidFill>
                  <a:schemeClr val="lt1"/>
                </a:solidFill>
                <a:latin typeface="Times New Roman"/>
                <a:ea typeface="Times New Roman"/>
                <a:cs typeface="Times New Roman"/>
                <a:sym typeface="Times New Roman"/>
              </a:defRPr>
            </a:lvl8pPr>
            <a:lvl9pPr lvl="8" algn="ctr">
              <a:lnSpc>
                <a:spcPct val="100000"/>
              </a:lnSpc>
              <a:spcBef>
                <a:spcPts val="0"/>
              </a:spcBef>
              <a:spcAft>
                <a:spcPts val="0"/>
              </a:spcAft>
              <a:buClr>
                <a:schemeClr val="lt1"/>
              </a:buClr>
              <a:buSzPts val="3200"/>
              <a:buFont typeface="Times New Roman"/>
              <a:buNone/>
              <a:defRPr sz="3200" i="1">
                <a:solidFill>
                  <a:schemeClr val="lt1"/>
                </a:solidFill>
                <a:latin typeface="Times New Roman"/>
                <a:ea typeface="Times New Roman"/>
                <a:cs typeface="Times New Roman"/>
                <a:sym typeface="Times New Roman"/>
              </a:defRPr>
            </a:lvl9pPr>
          </a:lstStyle>
          <a:p>
            <a:endParaRPr/>
          </a:p>
        </p:txBody>
      </p:sp>
      <p:cxnSp>
        <p:nvCxnSpPr>
          <p:cNvPr id="143" name="Google Shape;143;p15"/>
          <p:cNvCxnSpPr/>
          <p:nvPr/>
        </p:nvCxnSpPr>
        <p:spPr>
          <a:xfrm>
            <a:off x="3011733" y="2550225"/>
            <a:ext cx="6162300" cy="14400"/>
          </a:xfrm>
          <a:prstGeom prst="straightConnector1">
            <a:avLst/>
          </a:prstGeom>
          <a:noFill/>
          <a:ln w="25400" cap="rnd" cmpd="sng">
            <a:solidFill>
              <a:schemeClr val="accent2"/>
            </a:solidFill>
            <a:prstDash val="dot"/>
            <a:round/>
            <a:headEnd type="none" w="sm" len="sm"/>
            <a:tailEnd type="none" w="sm" len="sm"/>
          </a:ln>
        </p:spPr>
      </p:cxnSp>
      <p:sp>
        <p:nvSpPr>
          <p:cNvPr id="144" name="Google Shape;144;p15"/>
          <p:cNvSpPr/>
          <p:nvPr/>
        </p:nvSpPr>
        <p:spPr>
          <a:xfrm>
            <a:off x="0" y="4040396"/>
            <a:ext cx="12184380" cy="1062423"/>
          </a:xfrm>
          <a:custGeom>
            <a:avLst/>
            <a:gdLst/>
            <a:ahLst/>
            <a:cxnLst/>
            <a:rect l="l" t="t" r="r" b="b"/>
            <a:pathLst>
              <a:path w="9144000" h="1440573" extrusionOk="0">
                <a:moveTo>
                  <a:pt x="8881" y="1"/>
                </a:moveTo>
                <a:lnTo>
                  <a:pt x="9126239" y="44075"/>
                </a:lnTo>
                <a:lnTo>
                  <a:pt x="9144000" y="1303180"/>
                </a:lnTo>
                <a:lnTo>
                  <a:pt x="8922142" y="1440573"/>
                </a:lnTo>
                <a:lnTo>
                  <a:pt x="8672386" y="1291790"/>
                </a:lnTo>
                <a:lnTo>
                  <a:pt x="8449199" y="1414005"/>
                </a:lnTo>
                <a:lnTo>
                  <a:pt x="8210071" y="1302417"/>
                </a:lnTo>
                <a:lnTo>
                  <a:pt x="7976257" y="1408691"/>
                </a:lnTo>
                <a:lnTo>
                  <a:pt x="7737129" y="1286476"/>
                </a:lnTo>
                <a:lnTo>
                  <a:pt x="7503314" y="1414005"/>
                </a:lnTo>
                <a:lnTo>
                  <a:pt x="7269500" y="1291790"/>
                </a:lnTo>
                <a:lnTo>
                  <a:pt x="7030372" y="1414005"/>
                </a:lnTo>
                <a:lnTo>
                  <a:pt x="6796557" y="1281162"/>
                </a:lnTo>
                <a:lnTo>
                  <a:pt x="6568057" y="1414005"/>
                </a:lnTo>
                <a:lnTo>
                  <a:pt x="6334243" y="1281163"/>
                </a:lnTo>
                <a:lnTo>
                  <a:pt x="6100428" y="1419319"/>
                </a:lnTo>
                <a:lnTo>
                  <a:pt x="5866614" y="1281163"/>
                </a:lnTo>
                <a:lnTo>
                  <a:pt x="5632800" y="1424632"/>
                </a:lnTo>
                <a:lnTo>
                  <a:pt x="5388357" y="1286476"/>
                </a:lnTo>
                <a:lnTo>
                  <a:pt x="5154543" y="1424632"/>
                </a:lnTo>
                <a:lnTo>
                  <a:pt x="4920729" y="1297104"/>
                </a:lnTo>
                <a:lnTo>
                  <a:pt x="4686914" y="1429946"/>
                </a:lnTo>
                <a:lnTo>
                  <a:pt x="4447786" y="1291790"/>
                </a:lnTo>
                <a:lnTo>
                  <a:pt x="4219286" y="1435260"/>
                </a:lnTo>
                <a:lnTo>
                  <a:pt x="3980157" y="1281163"/>
                </a:lnTo>
                <a:lnTo>
                  <a:pt x="3746343" y="1429946"/>
                </a:lnTo>
                <a:lnTo>
                  <a:pt x="3512529" y="1291790"/>
                </a:lnTo>
                <a:lnTo>
                  <a:pt x="3284028" y="1429946"/>
                </a:lnTo>
                <a:lnTo>
                  <a:pt x="3044900" y="1297104"/>
                </a:lnTo>
                <a:lnTo>
                  <a:pt x="2805772" y="1429946"/>
                </a:lnTo>
                <a:lnTo>
                  <a:pt x="2571958" y="1297104"/>
                </a:lnTo>
                <a:lnTo>
                  <a:pt x="2343457" y="1429946"/>
                </a:lnTo>
                <a:lnTo>
                  <a:pt x="2104329" y="1291790"/>
                </a:lnTo>
                <a:lnTo>
                  <a:pt x="1865201" y="1435260"/>
                </a:lnTo>
                <a:lnTo>
                  <a:pt x="1631386" y="1281163"/>
                </a:lnTo>
                <a:lnTo>
                  <a:pt x="1402886" y="1435260"/>
                </a:lnTo>
                <a:lnTo>
                  <a:pt x="1163758" y="1291790"/>
                </a:lnTo>
                <a:lnTo>
                  <a:pt x="935257" y="1435260"/>
                </a:lnTo>
                <a:lnTo>
                  <a:pt x="696129" y="1291790"/>
                </a:lnTo>
                <a:lnTo>
                  <a:pt x="457001" y="1429946"/>
                </a:lnTo>
                <a:lnTo>
                  <a:pt x="217872" y="1291790"/>
                </a:lnTo>
                <a:lnTo>
                  <a:pt x="0" y="1435260"/>
                </a:lnTo>
                <a:cubicBezTo>
                  <a:pt x="2960" y="956840"/>
                  <a:pt x="5921" y="478421"/>
                  <a:pt x="8881" y="1"/>
                </a:cubicBezTo>
                <a:close/>
              </a:path>
            </a:pathLst>
          </a:custGeom>
          <a:solidFill>
            <a:schemeClr val="dk2"/>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15"/>
          <p:cNvSpPr txBox="1">
            <a:spLocks noGrp="1"/>
          </p:cNvSpPr>
          <p:nvPr>
            <p:ph type="sldNum" idx="12"/>
          </p:nvPr>
        </p:nvSpPr>
        <p:spPr>
          <a:xfrm>
            <a:off x="1140905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6"/>
        <p:cNvGrpSpPr/>
        <p:nvPr/>
      </p:nvGrpSpPr>
      <p:grpSpPr>
        <a:xfrm>
          <a:off x="0" y="0"/>
          <a:ext cx="0" cy="0"/>
          <a:chOff x="0" y="0"/>
          <a:chExt cx="0" cy="0"/>
        </a:xfrm>
      </p:grpSpPr>
      <p:sp>
        <p:nvSpPr>
          <p:cNvPr id="147" name="Google Shape;147;p16"/>
          <p:cNvSpPr txBox="1">
            <a:spLocks noGrp="1"/>
          </p:cNvSpPr>
          <p:nvPr>
            <p:ph type="sldNum" idx="12"/>
          </p:nvPr>
        </p:nvSpPr>
        <p:spPr>
          <a:xfrm>
            <a:off x="1140905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8"/>
        <p:cNvGrpSpPr/>
        <p:nvPr/>
      </p:nvGrpSpPr>
      <p:grpSpPr>
        <a:xfrm>
          <a:off x="0" y="0"/>
          <a:ext cx="0" cy="0"/>
          <a:chOff x="0" y="0"/>
          <a:chExt cx="0" cy="0"/>
        </a:xfrm>
      </p:grpSpPr>
      <p:sp>
        <p:nvSpPr>
          <p:cNvPr id="149" name="Google Shape;149;p17"/>
          <p:cNvSpPr/>
          <p:nvPr/>
        </p:nvSpPr>
        <p:spPr>
          <a:xfrm>
            <a:off x="0" y="1"/>
            <a:ext cx="12192000" cy="1249500"/>
          </a:xfrm>
          <a:prstGeom prst="rect">
            <a:avLst/>
          </a:prstGeom>
          <a:solidFill>
            <a:srgbClr val="00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7"/>
          <p:cNvSpPr/>
          <p:nvPr/>
        </p:nvSpPr>
        <p:spPr>
          <a:xfrm>
            <a:off x="0" y="301687"/>
            <a:ext cx="12184380" cy="1062423"/>
          </a:xfrm>
          <a:custGeom>
            <a:avLst/>
            <a:gdLst/>
            <a:ahLst/>
            <a:cxnLst/>
            <a:rect l="l" t="t" r="r" b="b"/>
            <a:pathLst>
              <a:path w="9144000" h="1440573" extrusionOk="0">
                <a:moveTo>
                  <a:pt x="8881" y="1"/>
                </a:moveTo>
                <a:lnTo>
                  <a:pt x="9126239" y="44075"/>
                </a:lnTo>
                <a:lnTo>
                  <a:pt x="9144000" y="1303180"/>
                </a:lnTo>
                <a:lnTo>
                  <a:pt x="8922142" y="1440573"/>
                </a:lnTo>
                <a:lnTo>
                  <a:pt x="8672386" y="1291790"/>
                </a:lnTo>
                <a:lnTo>
                  <a:pt x="8449199" y="1414005"/>
                </a:lnTo>
                <a:lnTo>
                  <a:pt x="8210071" y="1302417"/>
                </a:lnTo>
                <a:lnTo>
                  <a:pt x="7976257" y="1408691"/>
                </a:lnTo>
                <a:lnTo>
                  <a:pt x="7737129" y="1286476"/>
                </a:lnTo>
                <a:lnTo>
                  <a:pt x="7503314" y="1414005"/>
                </a:lnTo>
                <a:lnTo>
                  <a:pt x="7269500" y="1291790"/>
                </a:lnTo>
                <a:lnTo>
                  <a:pt x="7030372" y="1414005"/>
                </a:lnTo>
                <a:lnTo>
                  <a:pt x="6796557" y="1281162"/>
                </a:lnTo>
                <a:lnTo>
                  <a:pt x="6568057" y="1414005"/>
                </a:lnTo>
                <a:lnTo>
                  <a:pt x="6334243" y="1281163"/>
                </a:lnTo>
                <a:lnTo>
                  <a:pt x="6100428" y="1419319"/>
                </a:lnTo>
                <a:lnTo>
                  <a:pt x="5866614" y="1281163"/>
                </a:lnTo>
                <a:lnTo>
                  <a:pt x="5632800" y="1424632"/>
                </a:lnTo>
                <a:lnTo>
                  <a:pt x="5388357" y="1286476"/>
                </a:lnTo>
                <a:lnTo>
                  <a:pt x="5154543" y="1424632"/>
                </a:lnTo>
                <a:lnTo>
                  <a:pt x="4920729" y="1297104"/>
                </a:lnTo>
                <a:lnTo>
                  <a:pt x="4686914" y="1429946"/>
                </a:lnTo>
                <a:lnTo>
                  <a:pt x="4447786" y="1291790"/>
                </a:lnTo>
                <a:lnTo>
                  <a:pt x="4219286" y="1435260"/>
                </a:lnTo>
                <a:lnTo>
                  <a:pt x="3980157" y="1281163"/>
                </a:lnTo>
                <a:lnTo>
                  <a:pt x="3746343" y="1429946"/>
                </a:lnTo>
                <a:lnTo>
                  <a:pt x="3512529" y="1291790"/>
                </a:lnTo>
                <a:lnTo>
                  <a:pt x="3284028" y="1429946"/>
                </a:lnTo>
                <a:lnTo>
                  <a:pt x="3044900" y="1297104"/>
                </a:lnTo>
                <a:lnTo>
                  <a:pt x="2805772" y="1429946"/>
                </a:lnTo>
                <a:lnTo>
                  <a:pt x="2571958" y="1297104"/>
                </a:lnTo>
                <a:lnTo>
                  <a:pt x="2343457" y="1429946"/>
                </a:lnTo>
                <a:lnTo>
                  <a:pt x="2104329" y="1291790"/>
                </a:lnTo>
                <a:lnTo>
                  <a:pt x="1865201" y="1435260"/>
                </a:lnTo>
                <a:lnTo>
                  <a:pt x="1631386" y="1281163"/>
                </a:lnTo>
                <a:lnTo>
                  <a:pt x="1402886" y="1435260"/>
                </a:lnTo>
                <a:lnTo>
                  <a:pt x="1163758" y="1291790"/>
                </a:lnTo>
                <a:lnTo>
                  <a:pt x="935257" y="1435260"/>
                </a:lnTo>
                <a:lnTo>
                  <a:pt x="696129" y="1291790"/>
                </a:lnTo>
                <a:lnTo>
                  <a:pt x="457001" y="1429946"/>
                </a:lnTo>
                <a:lnTo>
                  <a:pt x="217872" y="1291790"/>
                </a:lnTo>
                <a:lnTo>
                  <a:pt x="0" y="1435260"/>
                </a:lnTo>
                <a:cubicBezTo>
                  <a:pt x="2960" y="956840"/>
                  <a:pt x="5921" y="478421"/>
                  <a:pt x="8881" y="1"/>
                </a:cubicBezTo>
                <a:close/>
              </a:path>
            </a:pathLst>
          </a:custGeom>
          <a:solidFill>
            <a:schemeClr val="dk2"/>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51" name="Google Shape;151;p17"/>
          <p:cNvCxnSpPr/>
          <p:nvPr/>
        </p:nvCxnSpPr>
        <p:spPr>
          <a:xfrm rot="10800000" flipH="1">
            <a:off x="3011951" y="1045040"/>
            <a:ext cx="6136500" cy="9300"/>
          </a:xfrm>
          <a:prstGeom prst="straightConnector1">
            <a:avLst/>
          </a:prstGeom>
          <a:noFill/>
          <a:ln w="25400" cap="rnd" cmpd="sng">
            <a:solidFill>
              <a:schemeClr val="accent2"/>
            </a:solidFill>
            <a:prstDash val="dot"/>
            <a:round/>
            <a:headEnd type="none" w="sm" len="sm"/>
            <a:tailEnd type="none" w="sm" len="sm"/>
          </a:ln>
        </p:spPr>
      </p:cxnSp>
      <p:sp>
        <p:nvSpPr>
          <p:cNvPr id="152" name="Google Shape;152;p17"/>
          <p:cNvSpPr txBox="1">
            <a:spLocks noGrp="1"/>
          </p:cNvSpPr>
          <p:nvPr>
            <p:ph type="title"/>
          </p:nvPr>
        </p:nvSpPr>
        <p:spPr>
          <a:xfrm>
            <a:off x="609600" y="17762"/>
            <a:ext cx="10972800" cy="1143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5900"/>
              <a:buNone/>
              <a:defRPr/>
            </a:lvl1pPr>
            <a:lvl2pPr lvl="1" algn="ctr">
              <a:lnSpc>
                <a:spcPct val="100000"/>
              </a:lnSpc>
              <a:spcBef>
                <a:spcPts val="0"/>
              </a:spcBef>
              <a:spcAft>
                <a:spcPts val="0"/>
              </a:spcAft>
              <a:buSzPts val="5900"/>
              <a:buNone/>
              <a:defRPr/>
            </a:lvl2pPr>
            <a:lvl3pPr lvl="2" algn="ctr">
              <a:lnSpc>
                <a:spcPct val="100000"/>
              </a:lnSpc>
              <a:spcBef>
                <a:spcPts val="0"/>
              </a:spcBef>
              <a:spcAft>
                <a:spcPts val="0"/>
              </a:spcAft>
              <a:buSzPts val="5900"/>
              <a:buNone/>
              <a:defRPr/>
            </a:lvl3pPr>
            <a:lvl4pPr lvl="3" algn="ctr">
              <a:lnSpc>
                <a:spcPct val="100000"/>
              </a:lnSpc>
              <a:spcBef>
                <a:spcPts val="0"/>
              </a:spcBef>
              <a:spcAft>
                <a:spcPts val="0"/>
              </a:spcAft>
              <a:buSzPts val="5900"/>
              <a:buNone/>
              <a:defRPr/>
            </a:lvl4pPr>
            <a:lvl5pPr lvl="4" algn="ctr">
              <a:lnSpc>
                <a:spcPct val="100000"/>
              </a:lnSpc>
              <a:spcBef>
                <a:spcPts val="0"/>
              </a:spcBef>
              <a:spcAft>
                <a:spcPts val="0"/>
              </a:spcAft>
              <a:buSzPts val="5900"/>
              <a:buNone/>
              <a:defRPr/>
            </a:lvl5pPr>
            <a:lvl6pPr lvl="5" algn="ctr">
              <a:lnSpc>
                <a:spcPct val="100000"/>
              </a:lnSpc>
              <a:spcBef>
                <a:spcPts val="0"/>
              </a:spcBef>
              <a:spcAft>
                <a:spcPts val="0"/>
              </a:spcAft>
              <a:buSzPts val="5900"/>
              <a:buNone/>
              <a:defRPr/>
            </a:lvl6pPr>
            <a:lvl7pPr lvl="6" algn="ctr">
              <a:lnSpc>
                <a:spcPct val="100000"/>
              </a:lnSpc>
              <a:spcBef>
                <a:spcPts val="0"/>
              </a:spcBef>
              <a:spcAft>
                <a:spcPts val="0"/>
              </a:spcAft>
              <a:buSzPts val="5900"/>
              <a:buNone/>
              <a:defRPr/>
            </a:lvl7pPr>
            <a:lvl8pPr lvl="7" algn="ctr">
              <a:lnSpc>
                <a:spcPct val="100000"/>
              </a:lnSpc>
              <a:spcBef>
                <a:spcPts val="0"/>
              </a:spcBef>
              <a:spcAft>
                <a:spcPts val="0"/>
              </a:spcAft>
              <a:buSzPts val="5900"/>
              <a:buNone/>
              <a:defRPr/>
            </a:lvl8pPr>
            <a:lvl9pPr lvl="8" algn="ctr">
              <a:lnSpc>
                <a:spcPct val="100000"/>
              </a:lnSpc>
              <a:spcBef>
                <a:spcPts val="0"/>
              </a:spcBef>
              <a:spcAft>
                <a:spcPts val="0"/>
              </a:spcAft>
              <a:buSzPts val="5900"/>
              <a:buNone/>
              <a:defRPr/>
            </a:lvl9pPr>
          </a:lstStyle>
          <a:p>
            <a:endParaRPr/>
          </a:p>
        </p:txBody>
      </p:sp>
      <p:sp>
        <p:nvSpPr>
          <p:cNvPr id="153" name="Google Shape;153;p17"/>
          <p:cNvSpPr txBox="1">
            <a:spLocks noGrp="1"/>
          </p:cNvSpPr>
          <p:nvPr>
            <p:ph type="sldNum" idx="12"/>
          </p:nvPr>
        </p:nvSpPr>
        <p:spPr>
          <a:xfrm>
            <a:off x="1140905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4"/>
        <p:cNvGrpSpPr/>
        <p:nvPr/>
      </p:nvGrpSpPr>
      <p:grpSpPr>
        <a:xfrm>
          <a:off x="0" y="0"/>
          <a:ext cx="0" cy="0"/>
          <a:chOff x="0" y="0"/>
          <a:chExt cx="0" cy="0"/>
        </a:xfrm>
      </p:grpSpPr>
      <p:sp>
        <p:nvSpPr>
          <p:cNvPr id="155" name="Google Shape;155;p18"/>
          <p:cNvSpPr/>
          <p:nvPr/>
        </p:nvSpPr>
        <p:spPr>
          <a:xfrm>
            <a:off x="0" y="1"/>
            <a:ext cx="5942400" cy="6278400"/>
          </a:xfrm>
          <a:prstGeom prst="rect">
            <a:avLst/>
          </a:prstGeom>
          <a:solidFill>
            <a:srgbClr val="00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8"/>
          <p:cNvSpPr/>
          <p:nvPr/>
        </p:nvSpPr>
        <p:spPr>
          <a:xfrm flipH="1">
            <a:off x="8290" y="5013041"/>
            <a:ext cx="5933956" cy="1379022"/>
          </a:xfrm>
          <a:custGeom>
            <a:avLst/>
            <a:gdLst/>
            <a:ahLst/>
            <a:cxnLst/>
            <a:rect l="l" t="t" r="r" b="b"/>
            <a:pathLst>
              <a:path w="4453250" h="1869860" extrusionOk="0">
                <a:moveTo>
                  <a:pt x="4447791" y="1726390"/>
                </a:moveTo>
                <a:lnTo>
                  <a:pt x="4219291" y="1869860"/>
                </a:lnTo>
                <a:lnTo>
                  <a:pt x="3980162" y="1715763"/>
                </a:lnTo>
                <a:lnTo>
                  <a:pt x="3746348" y="1864546"/>
                </a:lnTo>
                <a:lnTo>
                  <a:pt x="3512534" y="1726390"/>
                </a:lnTo>
                <a:lnTo>
                  <a:pt x="3284033" y="1864546"/>
                </a:lnTo>
                <a:lnTo>
                  <a:pt x="3044905" y="1731704"/>
                </a:lnTo>
                <a:lnTo>
                  <a:pt x="2805777" y="1864546"/>
                </a:lnTo>
                <a:lnTo>
                  <a:pt x="2571963" y="1731704"/>
                </a:lnTo>
                <a:lnTo>
                  <a:pt x="2343462" y="1864546"/>
                </a:lnTo>
                <a:lnTo>
                  <a:pt x="2104334" y="1726390"/>
                </a:lnTo>
                <a:lnTo>
                  <a:pt x="1865206" y="1869860"/>
                </a:lnTo>
                <a:lnTo>
                  <a:pt x="1631391" y="1715763"/>
                </a:lnTo>
                <a:lnTo>
                  <a:pt x="1402891" y="1869860"/>
                </a:lnTo>
                <a:lnTo>
                  <a:pt x="1163763" y="1726390"/>
                </a:lnTo>
                <a:lnTo>
                  <a:pt x="935262" y="1869860"/>
                </a:lnTo>
                <a:lnTo>
                  <a:pt x="696134" y="1726390"/>
                </a:lnTo>
                <a:lnTo>
                  <a:pt x="457006" y="1864546"/>
                </a:lnTo>
                <a:lnTo>
                  <a:pt x="217877" y="1726390"/>
                </a:lnTo>
                <a:lnTo>
                  <a:pt x="5" y="1869860"/>
                </a:lnTo>
                <a:cubicBezTo>
                  <a:pt x="3" y="1246574"/>
                  <a:pt x="2" y="623287"/>
                  <a:pt x="0" y="1"/>
                </a:cubicBezTo>
                <a:lnTo>
                  <a:pt x="4453250" y="0"/>
                </a:lnTo>
              </a:path>
            </a:pathLst>
          </a:custGeom>
          <a:solidFill>
            <a:schemeClr val="dk2"/>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57" name="Google Shape;157;p18"/>
          <p:cNvCxnSpPr/>
          <p:nvPr/>
        </p:nvCxnSpPr>
        <p:spPr>
          <a:xfrm>
            <a:off x="546265" y="992104"/>
            <a:ext cx="4880100" cy="0"/>
          </a:xfrm>
          <a:prstGeom prst="straightConnector1">
            <a:avLst/>
          </a:prstGeom>
          <a:noFill/>
          <a:ln w="25400" cap="rnd" cmpd="sng">
            <a:solidFill>
              <a:schemeClr val="accent2"/>
            </a:solidFill>
            <a:prstDash val="dot"/>
            <a:round/>
            <a:headEnd type="none" w="sm" len="sm"/>
            <a:tailEnd type="none" w="sm" len="sm"/>
          </a:ln>
        </p:spPr>
      </p:cxnSp>
      <p:sp>
        <p:nvSpPr>
          <p:cNvPr id="158" name="Google Shape;158;p18"/>
          <p:cNvSpPr txBox="1">
            <a:spLocks noGrp="1"/>
          </p:cNvSpPr>
          <p:nvPr>
            <p:ph type="body" idx="1"/>
          </p:nvPr>
        </p:nvSpPr>
        <p:spPr>
          <a:xfrm>
            <a:off x="609600" y="1600200"/>
            <a:ext cx="4734300" cy="4840500"/>
          </a:xfrm>
          <a:prstGeom prst="rect">
            <a:avLst/>
          </a:prstGeom>
          <a:noFill/>
          <a:ln>
            <a:noFill/>
          </a:ln>
        </p:spPr>
        <p:txBody>
          <a:bodyPr spcFirstLastPara="1" wrap="square" lIns="121900" tIns="121900" rIns="121900" bIns="121900" anchor="t" anchorCtr="0">
            <a:noAutofit/>
          </a:bodyPr>
          <a:lstStyle>
            <a:lvl1pPr marL="457200" lvl="0" indent="-400050" algn="l">
              <a:lnSpc>
                <a:spcPct val="100000"/>
              </a:lnSpc>
              <a:spcBef>
                <a:spcPts val="0"/>
              </a:spcBef>
              <a:spcAft>
                <a:spcPts val="0"/>
              </a:spcAft>
              <a:buSzPts val="2700"/>
              <a:buChar char="●"/>
              <a:defRPr>
                <a:solidFill>
                  <a:schemeClr val="lt1"/>
                </a:solidFill>
                <a:latin typeface="Times New Roman"/>
                <a:ea typeface="Times New Roman"/>
                <a:cs typeface="Times New Roman"/>
                <a:sym typeface="Times New Roman"/>
              </a:defRPr>
            </a:lvl1pPr>
            <a:lvl2pPr marL="914400" lvl="1" indent="-400050" algn="l">
              <a:lnSpc>
                <a:spcPct val="100000"/>
              </a:lnSpc>
              <a:spcBef>
                <a:spcPts val="0"/>
              </a:spcBef>
              <a:spcAft>
                <a:spcPts val="0"/>
              </a:spcAft>
              <a:buSzPts val="2700"/>
              <a:buChar char="○"/>
              <a:defRPr>
                <a:solidFill>
                  <a:schemeClr val="lt1"/>
                </a:solidFill>
                <a:latin typeface="Times New Roman"/>
                <a:ea typeface="Times New Roman"/>
                <a:cs typeface="Times New Roman"/>
                <a:sym typeface="Times New Roman"/>
              </a:defRPr>
            </a:lvl2pPr>
            <a:lvl3pPr marL="1371600" lvl="2" indent="-400050" algn="l">
              <a:lnSpc>
                <a:spcPct val="100000"/>
              </a:lnSpc>
              <a:spcBef>
                <a:spcPts val="0"/>
              </a:spcBef>
              <a:spcAft>
                <a:spcPts val="0"/>
              </a:spcAft>
              <a:buSzPts val="2700"/>
              <a:buChar char="■"/>
              <a:defRPr>
                <a:solidFill>
                  <a:schemeClr val="lt1"/>
                </a:solidFill>
                <a:latin typeface="Times New Roman"/>
                <a:ea typeface="Times New Roman"/>
                <a:cs typeface="Times New Roman"/>
                <a:sym typeface="Times New Roman"/>
              </a:defRPr>
            </a:lvl3pPr>
            <a:lvl4pPr marL="1828800" lvl="3" indent="-400050" algn="l">
              <a:lnSpc>
                <a:spcPct val="100000"/>
              </a:lnSpc>
              <a:spcBef>
                <a:spcPts val="0"/>
              </a:spcBef>
              <a:spcAft>
                <a:spcPts val="0"/>
              </a:spcAft>
              <a:buSzPts val="2700"/>
              <a:buChar char="●"/>
              <a:defRPr>
                <a:solidFill>
                  <a:schemeClr val="lt1"/>
                </a:solidFill>
                <a:latin typeface="Times New Roman"/>
                <a:ea typeface="Times New Roman"/>
                <a:cs typeface="Times New Roman"/>
                <a:sym typeface="Times New Roman"/>
              </a:defRPr>
            </a:lvl4pPr>
            <a:lvl5pPr marL="2286000" lvl="4" indent="-400050" algn="l">
              <a:lnSpc>
                <a:spcPct val="100000"/>
              </a:lnSpc>
              <a:spcBef>
                <a:spcPts val="0"/>
              </a:spcBef>
              <a:spcAft>
                <a:spcPts val="0"/>
              </a:spcAft>
              <a:buSzPts val="2700"/>
              <a:buChar char="○"/>
              <a:defRPr>
                <a:solidFill>
                  <a:schemeClr val="lt1"/>
                </a:solidFill>
                <a:latin typeface="Times New Roman"/>
                <a:ea typeface="Times New Roman"/>
                <a:cs typeface="Times New Roman"/>
                <a:sym typeface="Times New Roman"/>
              </a:defRPr>
            </a:lvl5pPr>
            <a:lvl6pPr marL="2743200" lvl="5" indent="-400050" algn="l">
              <a:lnSpc>
                <a:spcPct val="100000"/>
              </a:lnSpc>
              <a:spcBef>
                <a:spcPts val="0"/>
              </a:spcBef>
              <a:spcAft>
                <a:spcPts val="0"/>
              </a:spcAft>
              <a:buSzPts val="2700"/>
              <a:buChar char="■"/>
              <a:defRPr sz="2400"/>
            </a:lvl6pPr>
            <a:lvl7pPr marL="3200400" lvl="6" indent="-400050" algn="l">
              <a:lnSpc>
                <a:spcPct val="100000"/>
              </a:lnSpc>
              <a:spcBef>
                <a:spcPts val="0"/>
              </a:spcBef>
              <a:spcAft>
                <a:spcPts val="0"/>
              </a:spcAft>
              <a:buSzPts val="2700"/>
              <a:buChar char="●"/>
              <a:defRPr sz="2400"/>
            </a:lvl7pPr>
            <a:lvl8pPr marL="3657600" lvl="7" indent="-400050" algn="l">
              <a:lnSpc>
                <a:spcPct val="100000"/>
              </a:lnSpc>
              <a:spcBef>
                <a:spcPts val="0"/>
              </a:spcBef>
              <a:spcAft>
                <a:spcPts val="0"/>
              </a:spcAft>
              <a:buSzPts val="2700"/>
              <a:buChar char="○"/>
              <a:defRPr sz="2400"/>
            </a:lvl8pPr>
            <a:lvl9pPr marL="4114800" lvl="8" indent="-400050" algn="l">
              <a:lnSpc>
                <a:spcPct val="100000"/>
              </a:lnSpc>
              <a:spcBef>
                <a:spcPts val="0"/>
              </a:spcBef>
              <a:spcAft>
                <a:spcPts val="0"/>
              </a:spcAft>
              <a:buSzPts val="2700"/>
              <a:buChar char="■"/>
              <a:defRPr sz="2400"/>
            </a:lvl9pPr>
          </a:lstStyle>
          <a:p>
            <a:endParaRPr/>
          </a:p>
        </p:txBody>
      </p:sp>
      <p:sp>
        <p:nvSpPr>
          <p:cNvPr id="159" name="Google Shape;159;p18"/>
          <p:cNvSpPr txBox="1">
            <a:spLocks noGrp="1"/>
          </p:cNvSpPr>
          <p:nvPr>
            <p:ph type="title"/>
          </p:nvPr>
        </p:nvSpPr>
        <p:spPr>
          <a:xfrm>
            <a:off x="609600" y="17762"/>
            <a:ext cx="4734300" cy="1143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5900"/>
              <a:buNone/>
              <a:defRPr sz="3200"/>
            </a:lvl1pPr>
            <a:lvl2pPr lvl="1" algn="ctr">
              <a:lnSpc>
                <a:spcPct val="100000"/>
              </a:lnSpc>
              <a:spcBef>
                <a:spcPts val="0"/>
              </a:spcBef>
              <a:spcAft>
                <a:spcPts val="0"/>
              </a:spcAft>
              <a:buSzPts val="5900"/>
              <a:buNone/>
              <a:defRPr sz="3200"/>
            </a:lvl2pPr>
            <a:lvl3pPr lvl="2" algn="ctr">
              <a:lnSpc>
                <a:spcPct val="100000"/>
              </a:lnSpc>
              <a:spcBef>
                <a:spcPts val="0"/>
              </a:spcBef>
              <a:spcAft>
                <a:spcPts val="0"/>
              </a:spcAft>
              <a:buSzPts val="5900"/>
              <a:buNone/>
              <a:defRPr sz="3200"/>
            </a:lvl3pPr>
            <a:lvl4pPr lvl="3" algn="ctr">
              <a:lnSpc>
                <a:spcPct val="100000"/>
              </a:lnSpc>
              <a:spcBef>
                <a:spcPts val="0"/>
              </a:spcBef>
              <a:spcAft>
                <a:spcPts val="0"/>
              </a:spcAft>
              <a:buSzPts val="5900"/>
              <a:buNone/>
              <a:defRPr sz="3200"/>
            </a:lvl4pPr>
            <a:lvl5pPr lvl="4" algn="ctr">
              <a:lnSpc>
                <a:spcPct val="100000"/>
              </a:lnSpc>
              <a:spcBef>
                <a:spcPts val="0"/>
              </a:spcBef>
              <a:spcAft>
                <a:spcPts val="0"/>
              </a:spcAft>
              <a:buSzPts val="5900"/>
              <a:buNone/>
              <a:defRPr sz="3200"/>
            </a:lvl5pPr>
            <a:lvl6pPr lvl="5" algn="ctr">
              <a:lnSpc>
                <a:spcPct val="100000"/>
              </a:lnSpc>
              <a:spcBef>
                <a:spcPts val="0"/>
              </a:spcBef>
              <a:spcAft>
                <a:spcPts val="0"/>
              </a:spcAft>
              <a:buSzPts val="5900"/>
              <a:buNone/>
              <a:defRPr sz="3200"/>
            </a:lvl6pPr>
            <a:lvl7pPr lvl="6" algn="ctr">
              <a:lnSpc>
                <a:spcPct val="100000"/>
              </a:lnSpc>
              <a:spcBef>
                <a:spcPts val="0"/>
              </a:spcBef>
              <a:spcAft>
                <a:spcPts val="0"/>
              </a:spcAft>
              <a:buSzPts val="5900"/>
              <a:buNone/>
              <a:defRPr sz="3200"/>
            </a:lvl7pPr>
            <a:lvl8pPr lvl="7" algn="ctr">
              <a:lnSpc>
                <a:spcPct val="100000"/>
              </a:lnSpc>
              <a:spcBef>
                <a:spcPts val="0"/>
              </a:spcBef>
              <a:spcAft>
                <a:spcPts val="0"/>
              </a:spcAft>
              <a:buSzPts val="5900"/>
              <a:buNone/>
              <a:defRPr sz="3200"/>
            </a:lvl8pPr>
            <a:lvl9pPr lvl="8" algn="ctr">
              <a:lnSpc>
                <a:spcPct val="100000"/>
              </a:lnSpc>
              <a:spcBef>
                <a:spcPts val="0"/>
              </a:spcBef>
              <a:spcAft>
                <a:spcPts val="0"/>
              </a:spcAft>
              <a:buSzPts val="5900"/>
              <a:buNone/>
              <a:defRPr sz="3200"/>
            </a:lvl9pPr>
          </a:lstStyle>
          <a:p>
            <a:endParaRPr/>
          </a:p>
        </p:txBody>
      </p:sp>
      <p:sp>
        <p:nvSpPr>
          <p:cNvPr id="160" name="Google Shape;160;p18"/>
          <p:cNvSpPr txBox="1">
            <a:spLocks noGrp="1"/>
          </p:cNvSpPr>
          <p:nvPr>
            <p:ph type="body" idx="2"/>
          </p:nvPr>
        </p:nvSpPr>
        <p:spPr>
          <a:xfrm>
            <a:off x="6694832" y="1600200"/>
            <a:ext cx="4734300" cy="4840500"/>
          </a:xfrm>
          <a:prstGeom prst="rect">
            <a:avLst/>
          </a:prstGeom>
          <a:noFill/>
          <a:ln>
            <a:noFill/>
          </a:ln>
        </p:spPr>
        <p:txBody>
          <a:bodyPr spcFirstLastPara="1" wrap="square" lIns="121900" tIns="121900" rIns="121900" bIns="121900" anchor="t" anchorCtr="0">
            <a:noAutofit/>
          </a:bodyPr>
          <a:lstStyle>
            <a:lvl1pPr marL="457200" lvl="0" indent="-400050" algn="l">
              <a:lnSpc>
                <a:spcPct val="100000"/>
              </a:lnSpc>
              <a:spcBef>
                <a:spcPts val="0"/>
              </a:spcBef>
              <a:spcAft>
                <a:spcPts val="0"/>
              </a:spcAft>
              <a:buSzPts val="2700"/>
              <a:buChar char="●"/>
              <a:defRPr>
                <a:latin typeface="Times New Roman"/>
                <a:ea typeface="Times New Roman"/>
                <a:cs typeface="Times New Roman"/>
                <a:sym typeface="Times New Roman"/>
              </a:defRPr>
            </a:lvl1pPr>
            <a:lvl2pPr marL="914400" lvl="1" indent="-400050" algn="l">
              <a:lnSpc>
                <a:spcPct val="100000"/>
              </a:lnSpc>
              <a:spcBef>
                <a:spcPts val="0"/>
              </a:spcBef>
              <a:spcAft>
                <a:spcPts val="0"/>
              </a:spcAft>
              <a:buSzPts val="2700"/>
              <a:buChar char="○"/>
              <a:defRPr>
                <a:latin typeface="Times New Roman"/>
                <a:ea typeface="Times New Roman"/>
                <a:cs typeface="Times New Roman"/>
                <a:sym typeface="Times New Roman"/>
              </a:defRPr>
            </a:lvl2pPr>
            <a:lvl3pPr marL="1371600" lvl="2" indent="-400050" algn="l">
              <a:lnSpc>
                <a:spcPct val="100000"/>
              </a:lnSpc>
              <a:spcBef>
                <a:spcPts val="0"/>
              </a:spcBef>
              <a:spcAft>
                <a:spcPts val="0"/>
              </a:spcAft>
              <a:buSzPts val="2700"/>
              <a:buChar char="■"/>
              <a:defRPr>
                <a:latin typeface="Times New Roman"/>
                <a:ea typeface="Times New Roman"/>
                <a:cs typeface="Times New Roman"/>
                <a:sym typeface="Times New Roman"/>
              </a:defRPr>
            </a:lvl3pPr>
            <a:lvl4pPr marL="1828800" lvl="3" indent="-400050" algn="l">
              <a:lnSpc>
                <a:spcPct val="100000"/>
              </a:lnSpc>
              <a:spcBef>
                <a:spcPts val="0"/>
              </a:spcBef>
              <a:spcAft>
                <a:spcPts val="0"/>
              </a:spcAft>
              <a:buSzPts val="2700"/>
              <a:buChar char="●"/>
              <a:defRPr>
                <a:latin typeface="Times New Roman"/>
                <a:ea typeface="Times New Roman"/>
                <a:cs typeface="Times New Roman"/>
                <a:sym typeface="Times New Roman"/>
              </a:defRPr>
            </a:lvl4pPr>
            <a:lvl5pPr marL="2286000" lvl="4" indent="-400050" algn="l">
              <a:lnSpc>
                <a:spcPct val="100000"/>
              </a:lnSpc>
              <a:spcBef>
                <a:spcPts val="0"/>
              </a:spcBef>
              <a:spcAft>
                <a:spcPts val="0"/>
              </a:spcAft>
              <a:buSzPts val="2700"/>
              <a:buChar char="○"/>
              <a:defRPr>
                <a:latin typeface="Times New Roman"/>
                <a:ea typeface="Times New Roman"/>
                <a:cs typeface="Times New Roman"/>
                <a:sym typeface="Times New Roman"/>
              </a:defRPr>
            </a:lvl5pPr>
            <a:lvl6pPr marL="2743200" lvl="5" indent="-400050" algn="l">
              <a:lnSpc>
                <a:spcPct val="100000"/>
              </a:lnSpc>
              <a:spcBef>
                <a:spcPts val="0"/>
              </a:spcBef>
              <a:spcAft>
                <a:spcPts val="0"/>
              </a:spcAft>
              <a:buSzPts val="2700"/>
              <a:buChar char="■"/>
              <a:defRPr sz="2400"/>
            </a:lvl6pPr>
            <a:lvl7pPr marL="3200400" lvl="6" indent="-400050" algn="l">
              <a:lnSpc>
                <a:spcPct val="100000"/>
              </a:lnSpc>
              <a:spcBef>
                <a:spcPts val="0"/>
              </a:spcBef>
              <a:spcAft>
                <a:spcPts val="0"/>
              </a:spcAft>
              <a:buSzPts val="2700"/>
              <a:buChar char="●"/>
              <a:defRPr sz="2400"/>
            </a:lvl7pPr>
            <a:lvl8pPr marL="3657600" lvl="7" indent="-400050" algn="l">
              <a:lnSpc>
                <a:spcPct val="100000"/>
              </a:lnSpc>
              <a:spcBef>
                <a:spcPts val="0"/>
              </a:spcBef>
              <a:spcAft>
                <a:spcPts val="0"/>
              </a:spcAft>
              <a:buSzPts val="2700"/>
              <a:buChar char="○"/>
              <a:defRPr sz="2400"/>
            </a:lvl8pPr>
            <a:lvl9pPr marL="4114800" lvl="8" indent="-400050" algn="l">
              <a:lnSpc>
                <a:spcPct val="100000"/>
              </a:lnSpc>
              <a:spcBef>
                <a:spcPts val="0"/>
              </a:spcBef>
              <a:spcAft>
                <a:spcPts val="0"/>
              </a:spcAft>
              <a:buSzPts val="2700"/>
              <a:buChar char="■"/>
              <a:defRPr sz="2400"/>
            </a:lvl9pPr>
          </a:lstStyle>
          <a:p>
            <a:endParaRPr/>
          </a:p>
        </p:txBody>
      </p:sp>
      <p:sp>
        <p:nvSpPr>
          <p:cNvPr id="161" name="Google Shape;161;p18"/>
          <p:cNvSpPr txBox="1">
            <a:spLocks noGrp="1"/>
          </p:cNvSpPr>
          <p:nvPr>
            <p:ph type="sldNum" idx="12"/>
          </p:nvPr>
        </p:nvSpPr>
        <p:spPr>
          <a:xfrm>
            <a:off x="1140905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2"/>
        <p:cNvGrpSpPr/>
        <p:nvPr/>
      </p:nvGrpSpPr>
      <p:grpSpPr>
        <a:xfrm>
          <a:off x="0" y="0"/>
          <a:ext cx="0" cy="0"/>
          <a:chOff x="0" y="0"/>
          <a:chExt cx="0" cy="0"/>
        </a:xfrm>
      </p:grpSpPr>
      <p:sp>
        <p:nvSpPr>
          <p:cNvPr id="163" name="Google Shape;163;p19"/>
          <p:cNvSpPr/>
          <p:nvPr/>
        </p:nvSpPr>
        <p:spPr>
          <a:xfrm rot="10800000">
            <a:off x="-4206" y="5478978"/>
            <a:ext cx="5933956" cy="1379022"/>
          </a:xfrm>
          <a:custGeom>
            <a:avLst/>
            <a:gdLst/>
            <a:ahLst/>
            <a:cxnLst/>
            <a:rect l="l" t="t" r="r" b="b"/>
            <a:pathLst>
              <a:path w="4453250" h="1869860" extrusionOk="0">
                <a:moveTo>
                  <a:pt x="4447791" y="1726390"/>
                </a:moveTo>
                <a:lnTo>
                  <a:pt x="4219291" y="1869860"/>
                </a:lnTo>
                <a:lnTo>
                  <a:pt x="3980162" y="1715763"/>
                </a:lnTo>
                <a:lnTo>
                  <a:pt x="3746348" y="1864546"/>
                </a:lnTo>
                <a:lnTo>
                  <a:pt x="3512534" y="1726390"/>
                </a:lnTo>
                <a:lnTo>
                  <a:pt x="3284033" y="1864546"/>
                </a:lnTo>
                <a:lnTo>
                  <a:pt x="3044905" y="1731704"/>
                </a:lnTo>
                <a:lnTo>
                  <a:pt x="2805777" y="1864546"/>
                </a:lnTo>
                <a:lnTo>
                  <a:pt x="2571963" y="1731704"/>
                </a:lnTo>
                <a:lnTo>
                  <a:pt x="2343462" y="1864546"/>
                </a:lnTo>
                <a:lnTo>
                  <a:pt x="2104334" y="1726390"/>
                </a:lnTo>
                <a:lnTo>
                  <a:pt x="1865206" y="1869860"/>
                </a:lnTo>
                <a:lnTo>
                  <a:pt x="1631391" y="1715763"/>
                </a:lnTo>
                <a:lnTo>
                  <a:pt x="1402891" y="1869860"/>
                </a:lnTo>
                <a:lnTo>
                  <a:pt x="1163763" y="1726390"/>
                </a:lnTo>
                <a:lnTo>
                  <a:pt x="935262" y="1869860"/>
                </a:lnTo>
                <a:lnTo>
                  <a:pt x="696134" y="1726390"/>
                </a:lnTo>
                <a:lnTo>
                  <a:pt x="457006" y="1864546"/>
                </a:lnTo>
                <a:lnTo>
                  <a:pt x="217877" y="1726390"/>
                </a:lnTo>
                <a:lnTo>
                  <a:pt x="5" y="1869860"/>
                </a:lnTo>
                <a:cubicBezTo>
                  <a:pt x="3" y="1246574"/>
                  <a:pt x="2" y="623287"/>
                  <a:pt x="0" y="1"/>
                </a:cubicBezTo>
                <a:lnTo>
                  <a:pt x="4453250" y="0"/>
                </a:lnTo>
              </a:path>
            </a:pathLst>
          </a:custGeom>
          <a:solidFill>
            <a:schemeClr val="dk2"/>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64" name="Google Shape;164;p19"/>
          <p:cNvCxnSpPr/>
          <p:nvPr/>
        </p:nvCxnSpPr>
        <p:spPr>
          <a:xfrm>
            <a:off x="517991" y="5879570"/>
            <a:ext cx="4944900" cy="4800"/>
          </a:xfrm>
          <a:prstGeom prst="straightConnector1">
            <a:avLst/>
          </a:prstGeom>
          <a:noFill/>
          <a:ln w="25400" cap="rnd" cmpd="sng">
            <a:solidFill>
              <a:schemeClr val="accent2"/>
            </a:solidFill>
            <a:prstDash val="dot"/>
            <a:round/>
            <a:headEnd type="none" w="sm" len="sm"/>
            <a:tailEnd type="none" w="sm" len="sm"/>
          </a:ln>
        </p:spPr>
      </p:cxnSp>
      <p:sp>
        <p:nvSpPr>
          <p:cNvPr id="165" name="Google Shape;165;p19"/>
          <p:cNvSpPr txBox="1">
            <a:spLocks noGrp="1"/>
          </p:cNvSpPr>
          <p:nvPr>
            <p:ph type="body" idx="1"/>
          </p:nvPr>
        </p:nvSpPr>
        <p:spPr>
          <a:xfrm>
            <a:off x="517991" y="5991680"/>
            <a:ext cx="4859100" cy="516900"/>
          </a:xfrm>
          <a:prstGeom prst="rect">
            <a:avLst/>
          </a:prstGeom>
          <a:noFill/>
          <a:ln>
            <a:noFill/>
          </a:ln>
        </p:spPr>
        <p:txBody>
          <a:bodyPr spcFirstLastPara="1" wrap="square" lIns="121900" tIns="121900" rIns="121900" bIns="121900" anchor="t" anchorCtr="0">
            <a:noAutofit/>
          </a:bodyPr>
          <a:lstStyle>
            <a:lvl1pPr marL="457200" lvl="0" indent="-228600" algn="l">
              <a:lnSpc>
                <a:spcPct val="100000"/>
              </a:lnSpc>
              <a:spcBef>
                <a:spcPts val="0"/>
              </a:spcBef>
              <a:spcAft>
                <a:spcPts val="0"/>
              </a:spcAft>
              <a:buClr>
                <a:srgbClr val="FFFFFF"/>
              </a:buClr>
              <a:buSzPts val="1900"/>
              <a:buFont typeface="Times New Roman"/>
              <a:buNone/>
              <a:defRPr sz="1900" i="1">
                <a:solidFill>
                  <a:srgbClr val="FFFFFF"/>
                </a:solidFill>
                <a:latin typeface="Times New Roman"/>
                <a:ea typeface="Times New Roman"/>
                <a:cs typeface="Times New Roman"/>
                <a:sym typeface="Times New Roman"/>
              </a:defRPr>
            </a:lvl1pPr>
          </a:lstStyle>
          <a:p>
            <a:endParaRPr/>
          </a:p>
        </p:txBody>
      </p:sp>
      <p:sp>
        <p:nvSpPr>
          <p:cNvPr id="166" name="Google Shape;166;p19"/>
          <p:cNvSpPr txBox="1">
            <a:spLocks noGrp="1"/>
          </p:cNvSpPr>
          <p:nvPr>
            <p:ph type="sldNum" idx="12"/>
          </p:nvPr>
        </p:nvSpPr>
        <p:spPr>
          <a:xfrm>
            <a:off x="1140905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1"/>
        <p:cNvGrpSpPr/>
        <p:nvPr/>
      </p:nvGrpSpPr>
      <p:grpSpPr>
        <a:xfrm>
          <a:off x="0" y="0"/>
          <a:ext cx="0" cy="0"/>
          <a:chOff x="0" y="0"/>
          <a:chExt cx="0" cy="0"/>
        </a:xfrm>
      </p:grpSpPr>
      <p:sp>
        <p:nvSpPr>
          <p:cNvPr id="172" name="Google Shape;172;p21"/>
          <p:cNvSpPr txBox="1">
            <a:spLocks noGrp="1"/>
          </p:cNvSpPr>
          <p:nvPr>
            <p:ph type="title"/>
          </p:nvPr>
        </p:nvSpPr>
        <p:spPr>
          <a:xfrm>
            <a:off x="895000" y="2855000"/>
            <a:ext cx="10469700" cy="11481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73" name="Google Shape;173;p21"/>
          <p:cNvSpPr txBox="1">
            <a:spLocks noGrp="1"/>
          </p:cNvSpPr>
          <p:nvPr>
            <p:ph type="sldNum" idx="12"/>
          </p:nvPr>
        </p:nvSpPr>
        <p:spPr>
          <a:xfrm>
            <a:off x="11320333" y="6241346"/>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4"/>
        <p:cNvGrpSpPr/>
        <p:nvPr/>
      </p:nvGrpSpPr>
      <p:grpSpPr>
        <a:xfrm>
          <a:off x="0" y="0"/>
          <a:ext cx="0" cy="0"/>
          <a:chOff x="0" y="0"/>
          <a:chExt cx="0" cy="0"/>
        </a:xfrm>
      </p:grpSpPr>
      <p:sp>
        <p:nvSpPr>
          <p:cNvPr id="175" name="Google Shape;175;p22"/>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76" name="Google Shape;176;p22"/>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177" name="Google Shape;177;p22"/>
          <p:cNvSpPr txBox="1">
            <a:spLocks noGrp="1"/>
          </p:cNvSpPr>
          <p:nvPr>
            <p:ph type="title"/>
          </p:nvPr>
        </p:nvSpPr>
        <p:spPr>
          <a:xfrm>
            <a:off x="354000" y="1441867"/>
            <a:ext cx="5393700" cy="22803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78" name="Google Shape;178;p22"/>
          <p:cNvSpPr txBox="1">
            <a:spLocks noGrp="1"/>
          </p:cNvSpPr>
          <p:nvPr>
            <p:ph type="subTitle" idx="1"/>
          </p:nvPr>
        </p:nvSpPr>
        <p:spPr>
          <a:xfrm>
            <a:off x="354000" y="3793601"/>
            <a:ext cx="5393700" cy="17940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dk1"/>
              </a:buClr>
              <a:buSzPts val="2800"/>
              <a:buNone/>
              <a:defRPr sz="28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79" name="Google Shape;179;p22"/>
          <p:cNvSpPr txBox="1">
            <a:spLocks noGrp="1"/>
          </p:cNvSpPr>
          <p:nvPr>
            <p:ph type="body" idx="2"/>
          </p:nvPr>
        </p:nvSpPr>
        <p:spPr>
          <a:xfrm>
            <a:off x="6586000" y="965600"/>
            <a:ext cx="5115900" cy="4926900"/>
          </a:xfrm>
          <a:prstGeom prst="rect">
            <a:avLst/>
          </a:prstGeom>
          <a:noFill/>
          <a:ln>
            <a:noFill/>
          </a:ln>
        </p:spPr>
        <p:txBody>
          <a:bodyPr spcFirstLastPara="1" wrap="square" lIns="121900" tIns="121900" rIns="121900" bIns="121900" anchor="ctr" anchorCtr="0">
            <a:noAutofit/>
          </a:bodyPr>
          <a:lstStyle>
            <a:lvl1pPr marL="457200" lvl="0" indent="-381000" algn="l">
              <a:lnSpc>
                <a:spcPct val="115000"/>
              </a:lnSpc>
              <a:spcBef>
                <a:spcPts val="0"/>
              </a:spcBef>
              <a:spcAft>
                <a:spcPts val="0"/>
              </a:spcAft>
              <a:buClr>
                <a:schemeClr val="lt1"/>
              </a:buClr>
              <a:buSzPts val="2400"/>
              <a:buChar char="●"/>
              <a:defRPr>
                <a:solidFill>
                  <a:schemeClr val="lt1"/>
                </a:solidFill>
              </a:defRPr>
            </a:lvl1pPr>
            <a:lvl2pPr marL="914400" lvl="1" indent="-349250" algn="l">
              <a:lnSpc>
                <a:spcPct val="115000"/>
              </a:lnSpc>
              <a:spcBef>
                <a:spcPts val="2100"/>
              </a:spcBef>
              <a:spcAft>
                <a:spcPts val="0"/>
              </a:spcAft>
              <a:buClr>
                <a:schemeClr val="lt1"/>
              </a:buClr>
              <a:buSzPts val="1900"/>
              <a:buChar char="○"/>
              <a:defRPr>
                <a:solidFill>
                  <a:schemeClr val="lt1"/>
                </a:solidFill>
              </a:defRPr>
            </a:lvl2pPr>
            <a:lvl3pPr marL="1371600" lvl="2" indent="-349250" algn="l">
              <a:lnSpc>
                <a:spcPct val="115000"/>
              </a:lnSpc>
              <a:spcBef>
                <a:spcPts val="2100"/>
              </a:spcBef>
              <a:spcAft>
                <a:spcPts val="0"/>
              </a:spcAft>
              <a:buClr>
                <a:schemeClr val="lt1"/>
              </a:buClr>
              <a:buSzPts val="1900"/>
              <a:buChar char="■"/>
              <a:defRPr>
                <a:solidFill>
                  <a:schemeClr val="lt1"/>
                </a:solidFill>
              </a:defRPr>
            </a:lvl3pPr>
            <a:lvl4pPr marL="1828800" lvl="3" indent="-349250" algn="l">
              <a:lnSpc>
                <a:spcPct val="115000"/>
              </a:lnSpc>
              <a:spcBef>
                <a:spcPts val="2100"/>
              </a:spcBef>
              <a:spcAft>
                <a:spcPts val="0"/>
              </a:spcAft>
              <a:buClr>
                <a:schemeClr val="lt1"/>
              </a:buClr>
              <a:buSzPts val="1900"/>
              <a:buChar char="●"/>
              <a:defRPr>
                <a:solidFill>
                  <a:schemeClr val="lt1"/>
                </a:solidFill>
              </a:defRPr>
            </a:lvl4pPr>
            <a:lvl5pPr marL="2286000" lvl="4" indent="-349250" algn="l">
              <a:lnSpc>
                <a:spcPct val="115000"/>
              </a:lnSpc>
              <a:spcBef>
                <a:spcPts val="2100"/>
              </a:spcBef>
              <a:spcAft>
                <a:spcPts val="0"/>
              </a:spcAft>
              <a:buClr>
                <a:schemeClr val="lt1"/>
              </a:buClr>
              <a:buSzPts val="1900"/>
              <a:buChar char="○"/>
              <a:defRPr>
                <a:solidFill>
                  <a:schemeClr val="lt1"/>
                </a:solidFill>
              </a:defRPr>
            </a:lvl5pPr>
            <a:lvl6pPr marL="2743200" lvl="5" indent="-349250" algn="l">
              <a:lnSpc>
                <a:spcPct val="115000"/>
              </a:lnSpc>
              <a:spcBef>
                <a:spcPts val="2100"/>
              </a:spcBef>
              <a:spcAft>
                <a:spcPts val="0"/>
              </a:spcAft>
              <a:buClr>
                <a:schemeClr val="lt1"/>
              </a:buClr>
              <a:buSzPts val="1900"/>
              <a:buChar char="■"/>
              <a:defRPr>
                <a:solidFill>
                  <a:schemeClr val="lt1"/>
                </a:solidFill>
              </a:defRPr>
            </a:lvl6pPr>
            <a:lvl7pPr marL="3200400" lvl="6" indent="-349250" algn="l">
              <a:lnSpc>
                <a:spcPct val="115000"/>
              </a:lnSpc>
              <a:spcBef>
                <a:spcPts val="2100"/>
              </a:spcBef>
              <a:spcAft>
                <a:spcPts val="0"/>
              </a:spcAft>
              <a:buClr>
                <a:schemeClr val="lt1"/>
              </a:buClr>
              <a:buSzPts val="1900"/>
              <a:buChar char="●"/>
              <a:defRPr>
                <a:solidFill>
                  <a:schemeClr val="lt1"/>
                </a:solidFill>
              </a:defRPr>
            </a:lvl7pPr>
            <a:lvl8pPr marL="3657600" lvl="7" indent="-349250" algn="l">
              <a:lnSpc>
                <a:spcPct val="115000"/>
              </a:lnSpc>
              <a:spcBef>
                <a:spcPts val="2100"/>
              </a:spcBef>
              <a:spcAft>
                <a:spcPts val="0"/>
              </a:spcAft>
              <a:buClr>
                <a:schemeClr val="lt1"/>
              </a:buClr>
              <a:buSzPts val="1900"/>
              <a:buChar char="○"/>
              <a:defRPr>
                <a:solidFill>
                  <a:schemeClr val="lt1"/>
                </a:solidFill>
              </a:defRPr>
            </a:lvl8pPr>
            <a:lvl9pPr marL="4114800" lvl="8" indent="-349250" algn="l">
              <a:lnSpc>
                <a:spcPct val="115000"/>
              </a:lnSpc>
              <a:spcBef>
                <a:spcPts val="2100"/>
              </a:spcBef>
              <a:spcAft>
                <a:spcPts val="2100"/>
              </a:spcAft>
              <a:buClr>
                <a:schemeClr val="lt1"/>
              </a:buClr>
              <a:buSzPts val="1900"/>
              <a:buChar char="■"/>
              <a:defRPr>
                <a:solidFill>
                  <a:schemeClr val="lt1"/>
                </a:solidFill>
              </a:defRPr>
            </a:lvl9pPr>
          </a:lstStyle>
          <a:p>
            <a:endParaRPr/>
          </a:p>
        </p:txBody>
      </p:sp>
      <p:sp>
        <p:nvSpPr>
          <p:cNvPr id="180" name="Google Shape;180;p22"/>
          <p:cNvSpPr txBox="1">
            <a:spLocks noGrp="1"/>
          </p:cNvSpPr>
          <p:nvPr>
            <p:ph type="sldNum" idx="12"/>
          </p:nvPr>
        </p:nvSpPr>
        <p:spPr>
          <a:xfrm>
            <a:off x="11320333" y="6241346"/>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a:spLocks noGrp="1"/>
          </p:cNvSpPr>
          <p:nvPr>
            <p:ph type="pic" idx="2"/>
          </p:nvPr>
        </p:nvSpPr>
        <p:spPr>
          <a:xfrm>
            <a:off x="3570644" y="767419"/>
            <a:ext cx="8115230" cy="5330952"/>
          </a:xfrm>
          <a:prstGeom prst="rect">
            <a:avLst/>
          </a:prstGeom>
          <a:solidFill>
            <a:srgbClr val="BFBFBF"/>
          </a:solidFill>
          <a:ln>
            <a:noFill/>
          </a:ln>
        </p:spPr>
      </p:sp>
      <p:sp>
        <p:nvSpPr>
          <p:cNvPr id="28" name="Google Shape;28;p3"/>
          <p:cNvSpPr txBox="1">
            <a:spLocks noGrp="1"/>
          </p:cNvSpPr>
          <p:nvPr>
            <p:ph type="body" idx="1"/>
          </p:nvPr>
        </p:nvSpPr>
        <p:spPr>
          <a:xfrm>
            <a:off x="256032" y="3493008"/>
            <a:ext cx="2834640" cy="232257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29" name="Google Shape;29;p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
          <p:cNvSpPr txBox="1">
            <a:spLocks noGrp="1"/>
          </p:cNvSpPr>
          <p:nvPr>
            <p:ph type="ftr" idx="11"/>
          </p:nvPr>
        </p:nvSpPr>
        <p:spPr>
          <a:xfrm>
            <a:off x="3499101"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1"/>
        <p:cNvGrpSpPr/>
        <p:nvPr/>
      </p:nvGrpSpPr>
      <p:grpSpPr>
        <a:xfrm>
          <a:off x="0" y="0"/>
          <a:ext cx="0" cy="0"/>
          <a:chOff x="0" y="0"/>
          <a:chExt cx="0" cy="0"/>
        </a:xfrm>
      </p:grpSpPr>
      <p:sp>
        <p:nvSpPr>
          <p:cNvPr id="182" name="Google Shape;182;p2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183" name="Google Shape;183;p2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184" name="Google Shape;184;p23"/>
          <p:cNvSpPr txBox="1">
            <a:spLocks noGrp="1"/>
          </p:cNvSpPr>
          <p:nvPr>
            <p:ph type="sldNum" idx="12"/>
          </p:nvPr>
        </p:nvSpPr>
        <p:spPr>
          <a:xfrm>
            <a:off x="11320333" y="6241346"/>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5"/>
        <p:cNvGrpSpPr/>
        <p:nvPr/>
      </p:nvGrpSpPr>
      <p:grpSpPr>
        <a:xfrm>
          <a:off x="0" y="0"/>
          <a:ext cx="0" cy="0"/>
          <a:chOff x="0" y="0"/>
          <a:chExt cx="0" cy="0"/>
        </a:xfrm>
      </p:grpSpPr>
      <p:sp>
        <p:nvSpPr>
          <p:cNvPr id="186" name="Google Shape;186;p2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187" name="Google Shape;187;p24"/>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188" name="Google Shape;188;p24"/>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189" name="Google Shape;189;p24"/>
          <p:cNvSpPr txBox="1">
            <a:spLocks noGrp="1"/>
          </p:cNvSpPr>
          <p:nvPr>
            <p:ph type="sldNum" idx="12"/>
          </p:nvPr>
        </p:nvSpPr>
        <p:spPr>
          <a:xfrm>
            <a:off x="11320333" y="6241346"/>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0"/>
        <p:cNvGrpSpPr/>
        <p:nvPr/>
      </p:nvGrpSpPr>
      <p:grpSpPr>
        <a:xfrm>
          <a:off x="0" y="0"/>
          <a:ext cx="0" cy="0"/>
          <a:chOff x="0" y="0"/>
          <a:chExt cx="0" cy="0"/>
        </a:xfrm>
      </p:grpSpPr>
      <p:sp>
        <p:nvSpPr>
          <p:cNvPr id="191" name="Google Shape;191;p25"/>
          <p:cNvSpPr txBox="1">
            <a:spLocks noGrp="1"/>
          </p:cNvSpPr>
          <p:nvPr>
            <p:ph type="title" hasCustomPrompt="1"/>
          </p:nvPr>
        </p:nvSpPr>
        <p:spPr>
          <a:xfrm>
            <a:off x="415600" y="1673700"/>
            <a:ext cx="11360700" cy="2520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92" name="Google Shape;192;p25"/>
          <p:cNvSpPr txBox="1">
            <a:spLocks noGrp="1"/>
          </p:cNvSpPr>
          <p:nvPr>
            <p:ph type="body" idx="1"/>
          </p:nvPr>
        </p:nvSpPr>
        <p:spPr>
          <a:xfrm>
            <a:off x="415600" y="4304567"/>
            <a:ext cx="11360700" cy="1734300"/>
          </a:xfrm>
          <a:prstGeom prst="rect">
            <a:avLst/>
          </a:prstGeom>
          <a:noFill/>
          <a:ln>
            <a:noFill/>
          </a:ln>
        </p:spPr>
        <p:txBody>
          <a:bodyPr spcFirstLastPara="1" wrap="square" lIns="121900" tIns="121900" rIns="121900" bIns="121900" anchor="t" anchorCtr="0">
            <a:no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193" name="Google Shape;193;p25"/>
          <p:cNvSpPr txBox="1">
            <a:spLocks noGrp="1"/>
          </p:cNvSpPr>
          <p:nvPr>
            <p:ph type="sldNum" idx="12"/>
          </p:nvPr>
        </p:nvSpPr>
        <p:spPr>
          <a:xfrm>
            <a:off x="11320333" y="6241346"/>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4"/>
        <p:cNvGrpSpPr/>
        <p:nvPr/>
      </p:nvGrpSpPr>
      <p:grpSpPr>
        <a:xfrm>
          <a:off x="0" y="0"/>
          <a:ext cx="0" cy="0"/>
          <a:chOff x="0" y="0"/>
          <a:chExt cx="0" cy="0"/>
        </a:xfrm>
      </p:grpSpPr>
      <p:grpSp>
        <p:nvGrpSpPr>
          <p:cNvPr id="195" name="Google Shape;195;p26"/>
          <p:cNvGrpSpPr/>
          <p:nvPr/>
        </p:nvGrpSpPr>
        <p:grpSpPr>
          <a:xfrm>
            <a:off x="5800234" y="3807170"/>
            <a:ext cx="591423" cy="140843"/>
            <a:chOff x="4137525" y="2915950"/>
            <a:chExt cx="869100" cy="207000"/>
          </a:xfrm>
        </p:grpSpPr>
        <p:sp>
          <p:nvSpPr>
            <p:cNvPr id="196" name="Google Shape;196;p26"/>
            <p:cNvSpPr/>
            <p:nvPr/>
          </p:nvSpPr>
          <p:spPr>
            <a:xfrm>
              <a:off x="4468575" y="2915950"/>
              <a:ext cx="207000" cy="207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26"/>
            <p:cNvSpPr/>
            <p:nvPr/>
          </p:nvSpPr>
          <p:spPr>
            <a:xfrm>
              <a:off x="4799625" y="2915950"/>
              <a:ext cx="207000" cy="207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26"/>
            <p:cNvSpPr/>
            <p:nvPr/>
          </p:nvSpPr>
          <p:spPr>
            <a:xfrm>
              <a:off x="4137525" y="2915950"/>
              <a:ext cx="207000" cy="207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9" name="Google Shape;199;p26"/>
          <p:cNvSpPr txBox="1">
            <a:spLocks noGrp="1"/>
          </p:cNvSpPr>
          <p:nvPr>
            <p:ph type="ctrTitle"/>
          </p:nvPr>
        </p:nvSpPr>
        <p:spPr>
          <a:xfrm>
            <a:off x="895010" y="1321067"/>
            <a:ext cx="10401900" cy="23067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400"/>
              <a:buNone/>
              <a:defRPr sz="6400"/>
            </a:lvl1pPr>
            <a:lvl2pPr lvl="1" algn="ctr">
              <a:lnSpc>
                <a:spcPct val="100000"/>
              </a:lnSpc>
              <a:spcBef>
                <a:spcPts val="0"/>
              </a:spcBef>
              <a:spcAft>
                <a:spcPts val="0"/>
              </a:spcAft>
              <a:buSzPts val="6400"/>
              <a:buNone/>
              <a:defRPr sz="6400"/>
            </a:lvl2pPr>
            <a:lvl3pPr lvl="2" algn="ctr">
              <a:lnSpc>
                <a:spcPct val="100000"/>
              </a:lnSpc>
              <a:spcBef>
                <a:spcPts val="0"/>
              </a:spcBef>
              <a:spcAft>
                <a:spcPts val="0"/>
              </a:spcAft>
              <a:buSzPts val="6400"/>
              <a:buNone/>
              <a:defRPr sz="6400"/>
            </a:lvl3pPr>
            <a:lvl4pPr lvl="3" algn="ctr">
              <a:lnSpc>
                <a:spcPct val="100000"/>
              </a:lnSpc>
              <a:spcBef>
                <a:spcPts val="0"/>
              </a:spcBef>
              <a:spcAft>
                <a:spcPts val="0"/>
              </a:spcAft>
              <a:buSzPts val="6400"/>
              <a:buNone/>
              <a:defRPr sz="6400"/>
            </a:lvl4pPr>
            <a:lvl5pPr lvl="4" algn="ctr">
              <a:lnSpc>
                <a:spcPct val="100000"/>
              </a:lnSpc>
              <a:spcBef>
                <a:spcPts val="0"/>
              </a:spcBef>
              <a:spcAft>
                <a:spcPts val="0"/>
              </a:spcAft>
              <a:buSzPts val="6400"/>
              <a:buNone/>
              <a:defRPr sz="6400"/>
            </a:lvl5pPr>
            <a:lvl6pPr lvl="5" algn="ctr">
              <a:lnSpc>
                <a:spcPct val="100000"/>
              </a:lnSpc>
              <a:spcBef>
                <a:spcPts val="0"/>
              </a:spcBef>
              <a:spcAft>
                <a:spcPts val="0"/>
              </a:spcAft>
              <a:buSzPts val="6400"/>
              <a:buNone/>
              <a:defRPr sz="6400"/>
            </a:lvl6pPr>
            <a:lvl7pPr lvl="6" algn="ctr">
              <a:lnSpc>
                <a:spcPct val="100000"/>
              </a:lnSpc>
              <a:spcBef>
                <a:spcPts val="0"/>
              </a:spcBef>
              <a:spcAft>
                <a:spcPts val="0"/>
              </a:spcAft>
              <a:buSzPts val="6400"/>
              <a:buNone/>
              <a:defRPr sz="6400"/>
            </a:lvl7pPr>
            <a:lvl8pPr lvl="7" algn="ctr">
              <a:lnSpc>
                <a:spcPct val="100000"/>
              </a:lnSpc>
              <a:spcBef>
                <a:spcPts val="0"/>
              </a:spcBef>
              <a:spcAft>
                <a:spcPts val="0"/>
              </a:spcAft>
              <a:buSzPts val="6400"/>
              <a:buNone/>
              <a:defRPr sz="6400"/>
            </a:lvl8pPr>
            <a:lvl9pPr lvl="8" algn="ctr">
              <a:lnSpc>
                <a:spcPct val="100000"/>
              </a:lnSpc>
              <a:spcBef>
                <a:spcPts val="0"/>
              </a:spcBef>
              <a:spcAft>
                <a:spcPts val="0"/>
              </a:spcAft>
              <a:buSzPts val="6400"/>
              <a:buNone/>
              <a:defRPr sz="6400"/>
            </a:lvl9pPr>
          </a:lstStyle>
          <a:p>
            <a:endParaRPr/>
          </a:p>
        </p:txBody>
      </p:sp>
      <p:sp>
        <p:nvSpPr>
          <p:cNvPr id="200" name="Google Shape;200;p26"/>
          <p:cNvSpPr txBox="1">
            <a:spLocks noGrp="1"/>
          </p:cNvSpPr>
          <p:nvPr>
            <p:ph type="subTitle" idx="1"/>
          </p:nvPr>
        </p:nvSpPr>
        <p:spPr>
          <a:xfrm>
            <a:off x="895000" y="4233168"/>
            <a:ext cx="104019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01" name="Google Shape;201;p26"/>
          <p:cNvSpPr txBox="1">
            <a:spLocks noGrp="1"/>
          </p:cNvSpPr>
          <p:nvPr>
            <p:ph type="sldNum" idx="12"/>
          </p:nvPr>
        </p:nvSpPr>
        <p:spPr>
          <a:xfrm>
            <a:off x="11320333" y="6241346"/>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2"/>
        <p:cNvGrpSpPr/>
        <p:nvPr/>
      </p:nvGrpSpPr>
      <p:grpSpPr>
        <a:xfrm>
          <a:off x="0" y="0"/>
          <a:ext cx="0" cy="0"/>
          <a:chOff x="0" y="0"/>
          <a:chExt cx="0" cy="0"/>
        </a:xfrm>
      </p:grpSpPr>
      <p:sp>
        <p:nvSpPr>
          <p:cNvPr id="203" name="Google Shape;203;p2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204" name="Google Shape;204;p27"/>
          <p:cNvSpPr txBox="1">
            <a:spLocks noGrp="1"/>
          </p:cNvSpPr>
          <p:nvPr>
            <p:ph type="sldNum" idx="12"/>
          </p:nvPr>
        </p:nvSpPr>
        <p:spPr>
          <a:xfrm>
            <a:off x="11320333" y="6241346"/>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05"/>
        <p:cNvGrpSpPr/>
        <p:nvPr/>
      </p:nvGrpSpPr>
      <p:grpSpPr>
        <a:xfrm>
          <a:off x="0" y="0"/>
          <a:ext cx="0" cy="0"/>
          <a:chOff x="0" y="0"/>
          <a:chExt cx="0" cy="0"/>
        </a:xfrm>
      </p:grpSpPr>
      <p:sp>
        <p:nvSpPr>
          <p:cNvPr id="206" name="Google Shape;206;p28"/>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07" name="Google Shape;207;p28"/>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208" name="Google Shape;208;p28"/>
          <p:cNvSpPr txBox="1">
            <a:spLocks noGrp="1"/>
          </p:cNvSpPr>
          <p:nvPr>
            <p:ph type="sldNum" idx="12"/>
          </p:nvPr>
        </p:nvSpPr>
        <p:spPr>
          <a:xfrm>
            <a:off x="11320333" y="6241346"/>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209"/>
        <p:cNvGrpSpPr/>
        <p:nvPr/>
      </p:nvGrpSpPr>
      <p:grpSpPr>
        <a:xfrm>
          <a:off x="0" y="0"/>
          <a:ext cx="0" cy="0"/>
          <a:chOff x="0" y="0"/>
          <a:chExt cx="0" cy="0"/>
        </a:xfrm>
      </p:grpSpPr>
      <p:sp>
        <p:nvSpPr>
          <p:cNvPr id="210" name="Google Shape;210;p29"/>
          <p:cNvSpPr txBox="1">
            <a:spLocks noGrp="1"/>
          </p:cNvSpPr>
          <p:nvPr>
            <p:ph type="title"/>
          </p:nvPr>
        </p:nvSpPr>
        <p:spPr>
          <a:xfrm>
            <a:off x="653667" y="701800"/>
            <a:ext cx="8302800" cy="5454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Clr>
                <a:schemeClr val="lt1"/>
              </a:buClr>
              <a:buSzPts val="6400"/>
              <a:buNone/>
              <a:defRPr sz="6400">
                <a:solidFill>
                  <a:schemeClr val="lt1"/>
                </a:solidFill>
              </a:defRPr>
            </a:lvl1pPr>
            <a:lvl2pPr lvl="1" algn="l">
              <a:lnSpc>
                <a:spcPct val="100000"/>
              </a:lnSpc>
              <a:spcBef>
                <a:spcPts val="0"/>
              </a:spcBef>
              <a:spcAft>
                <a:spcPts val="0"/>
              </a:spcAft>
              <a:buClr>
                <a:schemeClr val="lt1"/>
              </a:buClr>
              <a:buSzPts val="6400"/>
              <a:buNone/>
              <a:defRPr sz="6400">
                <a:solidFill>
                  <a:schemeClr val="lt1"/>
                </a:solidFill>
              </a:defRPr>
            </a:lvl2pPr>
            <a:lvl3pPr lvl="2" algn="l">
              <a:lnSpc>
                <a:spcPct val="100000"/>
              </a:lnSpc>
              <a:spcBef>
                <a:spcPts val="0"/>
              </a:spcBef>
              <a:spcAft>
                <a:spcPts val="0"/>
              </a:spcAft>
              <a:buClr>
                <a:schemeClr val="lt1"/>
              </a:buClr>
              <a:buSzPts val="6400"/>
              <a:buNone/>
              <a:defRPr sz="6400">
                <a:solidFill>
                  <a:schemeClr val="lt1"/>
                </a:solidFill>
              </a:defRPr>
            </a:lvl3pPr>
            <a:lvl4pPr lvl="3" algn="l">
              <a:lnSpc>
                <a:spcPct val="100000"/>
              </a:lnSpc>
              <a:spcBef>
                <a:spcPts val="0"/>
              </a:spcBef>
              <a:spcAft>
                <a:spcPts val="0"/>
              </a:spcAft>
              <a:buClr>
                <a:schemeClr val="lt1"/>
              </a:buClr>
              <a:buSzPts val="6400"/>
              <a:buNone/>
              <a:defRPr sz="6400">
                <a:solidFill>
                  <a:schemeClr val="lt1"/>
                </a:solidFill>
              </a:defRPr>
            </a:lvl4pPr>
            <a:lvl5pPr lvl="4" algn="l">
              <a:lnSpc>
                <a:spcPct val="100000"/>
              </a:lnSpc>
              <a:spcBef>
                <a:spcPts val="0"/>
              </a:spcBef>
              <a:spcAft>
                <a:spcPts val="0"/>
              </a:spcAft>
              <a:buClr>
                <a:schemeClr val="lt1"/>
              </a:buClr>
              <a:buSzPts val="6400"/>
              <a:buNone/>
              <a:defRPr sz="6400">
                <a:solidFill>
                  <a:schemeClr val="lt1"/>
                </a:solidFill>
              </a:defRPr>
            </a:lvl5pPr>
            <a:lvl6pPr lvl="5" algn="l">
              <a:lnSpc>
                <a:spcPct val="100000"/>
              </a:lnSpc>
              <a:spcBef>
                <a:spcPts val="0"/>
              </a:spcBef>
              <a:spcAft>
                <a:spcPts val="0"/>
              </a:spcAft>
              <a:buClr>
                <a:schemeClr val="lt1"/>
              </a:buClr>
              <a:buSzPts val="6400"/>
              <a:buNone/>
              <a:defRPr sz="6400">
                <a:solidFill>
                  <a:schemeClr val="lt1"/>
                </a:solidFill>
              </a:defRPr>
            </a:lvl6pPr>
            <a:lvl7pPr lvl="6" algn="l">
              <a:lnSpc>
                <a:spcPct val="100000"/>
              </a:lnSpc>
              <a:spcBef>
                <a:spcPts val="0"/>
              </a:spcBef>
              <a:spcAft>
                <a:spcPts val="0"/>
              </a:spcAft>
              <a:buClr>
                <a:schemeClr val="lt1"/>
              </a:buClr>
              <a:buSzPts val="6400"/>
              <a:buNone/>
              <a:defRPr sz="6400">
                <a:solidFill>
                  <a:schemeClr val="lt1"/>
                </a:solidFill>
              </a:defRPr>
            </a:lvl7pPr>
            <a:lvl8pPr lvl="7" algn="l">
              <a:lnSpc>
                <a:spcPct val="100000"/>
              </a:lnSpc>
              <a:spcBef>
                <a:spcPts val="0"/>
              </a:spcBef>
              <a:spcAft>
                <a:spcPts val="0"/>
              </a:spcAft>
              <a:buClr>
                <a:schemeClr val="lt1"/>
              </a:buClr>
              <a:buSzPts val="6400"/>
              <a:buNone/>
              <a:defRPr sz="6400">
                <a:solidFill>
                  <a:schemeClr val="lt1"/>
                </a:solidFill>
              </a:defRPr>
            </a:lvl8pPr>
            <a:lvl9pPr lvl="8" algn="l">
              <a:lnSpc>
                <a:spcPct val="100000"/>
              </a:lnSpc>
              <a:spcBef>
                <a:spcPts val="0"/>
              </a:spcBef>
              <a:spcAft>
                <a:spcPts val="0"/>
              </a:spcAft>
              <a:buClr>
                <a:schemeClr val="lt1"/>
              </a:buClr>
              <a:buSzPts val="6400"/>
              <a:buNone/>
              <a:defRPr sz="6400">
                <a:solidFill>
                  <a:schemeClr val="lt1"/>
                </a:solidFill>
              </a:defRPr>
            </a:lvl9pPr>
          </a:lstStyle>
          <a:p>
            <a:endParaRPr/>
          </a:p>
        </p:txBody>
      </p:sp>
      <p:sp>
        <p:nvSpPr>
          <p:cNvPr id="211" name="Google Shape;211;p29"/>
          <p:cNvSpPr txBox="1">
            <a:spLocks noGrp="1"/>
          </p:cNvSpPr>
          <p:nvPr>
            <p:ph type="sldNum" idx="12"/>
          </p:nvPr>
        </p:nvSpPr>
        <p:spPr>
          <a:xfrm>
            <a:off x="11320333" y="6241346"/>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2"/>
        <p:cNvGrpSpPr/>
        <p:nvPr/>
      </p:nvGrpSpPr>
      <p:grpSpPr>
        <a:xfrm>
          <a:off x="0" y="0"/>
          <a:ext cx="0" cy="0"/>
          <a:chOff x="0" y="0"/>
          <a:chExt cx="0" cy="0"/>
        </a:xfrm>
      </p:grpSpPr>
      <p:sp>
        <p:nvSpPr>
          <p:cNvPr id="213" name="Google Shape;213;p30"/>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stStyle>
          <a:p>
            <a:endParaRPr/>
          </a:p>
        </p:txBody>
      </p:sp>
      <p:sp>
        <p:nvSpPr>
          <p:cNvPr id="214" name="Google Shape;214;p30"/>
          <p:cNvSpPr txBox="1">
            <a:spLocks noGrp="1"/>
          </p:cNvSpPr>
          <p:nvPr>
            <p:ph type="sldNum" idx="12"/>
          </p:nvPr>
        </p:nvSpPr>
        <p:spPr>
          <a:xfrm>
            <a:off x="11320333" y="6241346"/>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5"/>
        <p:cNvGrpSpPr/>
        <p:nvPr/>
      </p:nvGrpSpPr>
      <p:grpSpPr>
        <a:xfrm>
          <a:off x="0" y="0"/>
          <a:ext cx="0" cy="0"/>
          <a:chOff x="0" y="0"/>
          <a:chExt cx="0" cy="0"/>
        </a:xfrm>
      </p:grpSpPr>
      <p:sp>
        <p:nvSpPr>
          <p:cNvPr id="216" name="Google Shape;216;p31"/>
          <p:cNvSpPr txBox="1">
            <a:spLocks noGrp="1"/>
          </p:cNvSpPr>
          <p:nvPr>
            <p:ph type="sldNum" idx="12"/>
          </p:nvPr>
        </p:nvSpPr>
        <p:spPr>
          <a:xfrm>
            <a:off x="11320333" y="6241346"/>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Only">
  <p:cSld name="1_Title Only">
    <p:bg>
      <p:bgPr>
        <a:blipFill>
          <a:blip r:embed="rId2">
            <a:alphaModFix/>
          </a:blip>
          <a:stretch>
            <a:fillRect/>
          </a:stretch>
        </a:blipFill>
        <a:effectLst/>
      </p:bgPr>
    </p:bg>
    <p:spTree>
      <p:nvGrpSpPr>
        <p:cNvPr id="1" name="Shape 21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35" name="Google Shape;35;p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222"/>
        <p:cNvGrpSpPr/>
        <p:nvPr/>
      </p:nvGrpSpPr>
      <p:grpSpPr>
        <a:xfrm>
          <a:off x="0" y="0"/>
          <a:ext cx="0" cy="0"/>
          <a:chOff x="0" y="0"/>
          <a:chExt cx="0" cy="0"/>
        </a:xfrm>
      </p:grpSpPr>
      <p:grpSp>
        <p:nvGrpSpPr>
          <p:cNvPr id="223" name="Google Shape;223;p34"/>
          <p:cNvGrpSpPr/>
          <p:nvPr/>
        </p:nvGrpSpPr>
        <p:grpSpPr>
          <a:xfrm>
            <a:off x="9790426" y="4546120"/>
            <a:ext cx="2255173" cy="2310006"/>
            <a:chOff x="7343003" y="3409675"/>
            <a:chExt cx="1691422" cy="1732548"/>
          </a:xfrm>
        </p:grpSpPr>
        <p:grpSp>
          <p:nvGrpSpPr>
            <p:cNvPr id="224" name="Google Shape;224;p34"/>
            <p:cNvGrpSpPr/>
            <p:nvPr/>
          </p:nvGrpSpPr>
          <p:grpSpPr>
            <a:xfrm>
              <a:off x="7343003" y="4453711"/>
              <a:ext cx="316800" cy="688513"/>
              <a:chOff x="7343003" y="4453711"/>
              <a:chExt cx="316800" cy="688513"/>
            </a:xfrm>
          </p:grpSpPr>
          <p:sp>
            <p:nvSpPr>
              <p:cNvPr id="225" name="Google Shape;225;p34"/>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 name="Google Shape;226;p34"/>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27" name="Google Shape;227;p34"/>
            <p:cNvGrpSpPr/>
            <p:nvPr/>
          </p:nvGrpSpPr>
          <p:grpSpPr>
            <a:xfrm>
              <a:off x="7801210" y="4105700"/>
              <a:ext cx="316800" cy="1036523"/>
              <a:chOff x="7801210" y="4105700"/>
              <a:chExt cx="316800" cy="1036523"/>
            </a:xfrm>
          </p:grpSpPr>
          <p:sp>
            <p:nvSpPr>
              <p:cNvPr id="228" name="Google Shape;228;p34"/>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9" name="Google Shape;229;p34"/>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0" name="Google Shape;230;p34"/>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31" name="Google Shape;231;p34"/>
            <p:cNvGrpSpPr/>
            <p:nvPr/>
          </p:nvGrpSpPr>
          <p:grpSpPr>
            <a:xfrm>
              <a:off x="8259418" y="3757688"/>
              <a:ext cx="316800" cy="1384535"/>
              <a:chOff x="8259418" y="3757688"/>
              <a:chExt cx="316800" cy="1384535"/>
            </a:xfrm>
          </p:grpSpPr>
          <p:sp>
            <p:nvSpPr>
              <p:cNvPr id="232" name="Google Shape;232;p34"/>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3" name="Google Shape;233;p34"/>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4" name="Google Shape;234;p34"/>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5" name="Google Shape;235;p34"/>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36" name="Google Shape;236;p34"/>
            <p:cNvGrpSpPr/>
            <p:nvPr/>
          </p:nvGrpSpPr>
          <p:grpSpPr>
            <a:xfrm>
              <a:off x="8717625" y="3409675"/>
              <a:ext cx="316800" cy="1732548"/>
              <a:chOff x="8717625" y="3409675"/>
              <a:chExt cx="316800" cy="1732548"/>
            </a:xfrm>
          </p:grpSpPr>
          <p:sp>
            <p:nvSpPr>
              <p:cNvPr id="237" name="Google Shape;237;p34"/>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8" name="Google Shape;238;p34"/>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9" name="Google Shape;239;p34"/>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0" name="Google Shape;240;p34"/>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1" name="Google Shape;241;p34"/>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242" name="Google Shape;242;p34"/>
          <p:cNvGrpSpPr/>
          <p:nvPr/>
        </p:nvGrpSpPr>
        <p:grpSpPr>
          <a:xfrm>
            <a:off x="6724502" y="0"/>
            <a:ext cx="5085303" cy="5118675"/>
            <a:chOff x="5043503" y="0"/>
            <a:chExt cx="3814072" cy="3839102"/>
          </a:xfrm>
        </p:grpSpPr>
        <p:sp>
          <p:nvSpPr>
            <p:cNvPr id="243" name="Google Shape;243;p34"/>
            <p:cNvSpPr/>
            <p:nvPr/>
          </p:nvSpPr>
          <p:spPr>
            <a:xfrm>
              <a:off x="8460975" y="1817775"/>
              <a:ext cx="396600" cy="396600"/>
            </a:xfrm>
            <a:prstGeom prst="ellipse">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4" name="Google Shape;244;p34"/>
            <p:cNvSpPr/>
            <p:nvPr/>
          </p:nvSpPr>
          <p:spPr>
            <a:xfrm rot="-9830444">
              <a:off x="6469759" y="3480728"/>
              <a:ext cx="320148" cy="320148"/>
            </a:xfrm>
            <a:prstGeom prst="ellipse">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45" name="Google Shape;245;p34"/>
            <p:cNvGrpSpPr/>
            <p:nvPr/>
          </p:nvGrpSpPr>
          <p:grpSpPr>
            <a:xfrm>
              <a:off x="7647812" y="2704283"/>
              <a:ext cx="635219" cy="635219"/>
              <a:chOff x="6725724" y="2701260"/>
              <a:chExt cx="1208101" cy="1208100"/>
            </a:xfrm>
          </p:grpSpPr>
          <p:sp>
            <p:nvSpPr>
              <p:cNvPr id="246" name="Google Shape;246;p34"/>
              <p:cNvSpPr/>
              <p:nvPr/>
            </p:nvSpPr>
            <p:spPr>
              <a:xfrm rot="5400000">
                <a:off x="6725725" y="2701260"/>
                <a:ext cx="1208100" cy="1208100"/>
              </a:xfrm>
              <a:prstGeom prst="ellipse">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7" name="Google Shape;247;p34"/>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8" name="Google Shape;248;p34"/>
              <p:cNvSpPr/>
              <p:nvPr/>
            </p:nvSpPr>
            <p:spPr>
              <a:xfrm rot="5400000">
                <a:off x="6954988" y="2930398"/>
                <a:ext cx="749700" cy="749700"/>
              </a:xfrm>
              <a:prstGeom prst="ellipse">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49" name="Google Shape;249;p34"/>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50" name="Google Shape;250;p34"/>
            <p:cNvGrpSpPr/>
            <p:nvPr/>
          </p:nvGrpSpPr>
          <p:grpSpPr>
            <a:xfrm>
              <a:off x="7952720" y="179238"/>
              <a:ext cx="873165" cy="873003"/>
              <a:chOff x="7754428" y="208725"/>
              <a:chExt cx="541800" cy="541800"/>
            </a:xfrm>
          </p:grpSpPr>
          <p:sp>
            <p:nvSpPr>
              <p:cNvPr id="251" name="Google Shape;251;p34"/>
              <p:cNvSpPr/>
              <p:nvPr/>
            </p:nvSpPr>
            <p:spPr>
              <a:xfrm rot="-8647347">
                <a:off x="7831319" y="285616"/>
                <a:ext cx="388018" cy="388018"/>
              </a:xfrm>
              <a:prstGeom prst="ellipse">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 name="Google Shape;252;p34"/>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53" name="Google Shape;253;p34"/>
            <p:cNvSpPr/>
            <p:nvPr/>
          </p:nvSpPr>
          <p:spPr>
            <a:xfrm>
              <a:off x="5399840" y="356365"/>
              <a:ext cx="2577000" cy="2577000"/>
            </a:xfrm>
            <a:prstGeom prst="ellipse">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4" name="Google Shape;254;p34"/>
            <p:cNvSpPr/>
            <p:nvPr/>
          </p:nvSpPr>
          <p:spPr>
            <a:xfrm rot="2043858">
              <a:off x="5503813" y="460310"/>
              <a:ext cx="2369480" cy="2369480"/>
            </a:xfrm>
            <a:prstGeom prst="ellipse">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5" name="Google Shape;255;p34"/>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6" name="Google Shape;256;p34"/>
            <p:cNvSpPr/>
            <p:nvPr/>
          </p:nvSpPr>
          <p:spPr>
            <a:xfrm rot="2044777">
              <a:off x="5911449" y="867729"/>
              <a:ext cx="1554223" cy="1554223"/>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7" name="Google Shape;257;p34"/>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8" name="Google Shape;258;p34"/>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59" name="Google Shape;259;p34"/>
          <p:cNvSpPr txBox="1">
            <a:spLocks noGrp="1"/>
          </p:cNvSpPr>
          <p:nvPr>
            <p:ph type="ctrTitle"/>
          </p:nvPr>
        </p:nvSpPr>
        <p:spPr>
          <a:xfrm>
            <a:off x="1098667" y="2151750"/>
            <a:ext cx="5673900" cy="2497200"/>
          </a:xfrm>
          <a:prstGeom prst="rect">
            <a:avLst/>
          </a:prstGeom>
        </p:spPr>
        <p:txBody>
          <a:bodyPr spcFirstLastPara="1" wrap="square" lIns="121900" tIns="121900" rIns="121900" bIns="121900"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260" name="Google Shape;260;p34"/>
          <p:cNvSpPr txBox="1">
            <a:spLocks noGrp="1"/>
          </p:cNvSpPr>
          <p:nvPr>
            <p:ph type="subTitle" idx="1"/>
          </p:nvPr>
        </p:nvSpPr>
        <p:spPr>
          <a:xfrm>
            <a:off x="1098667" y="4795067"/>
            <a:ext cx="5673900" cy="927300"/>
          </a:xfrm>
          <a:prstGeom prst="rect">
            <a:avLst/>
          </a:prstGeom>
        </p:spPr>
        <p:txBody>
          <a:bodyPr spcFirstLastPara="1" wrap="square" lIns="121900" tIns="121900" rIns="121900" bIns="121900" anchor="t" anchorCtr="0">
            <a:normAutofit/>
          </a:bodyPr>
          <a:lstStyle>
            <a:lvl1pPr lvl="0" rtl="0">
              <a:lnSpc>
                <a:spcPct val="100000"/>
              </a:lnSpc>
              <a:spcBef>
                <a:spcPts val="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61" name="Google Shape;261;p34"/>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262"/>
        <p:cNvGrpSpPr/>
        <p:nvPr/>
      </p:nvGrpSpPr>
      <p:grpSpPr>
        <a:xfrm>
          <a:off x="0" y="0"/>
          <a:ext cx="0" cy="0"/>
          <a:chOff x="0" y="0"/>
          <a:chExt cx="0" cy="0"/>
        </a:xfrm>
      </p:grpSpPr>
      <p:grpSp>
        <p:nvGrpSpPr>
          <p:cNvPr id="263" name="Google Shape;263;p35"/>
          <p:cNvGrpSpPr/>
          <p:nvPr/>
        </p:nvGrpSpPr>
        <p:grpSpPr>
          <a:xfrm>
            <a:off x="195687" y="4541"/>
            <a:ext cx="1644245" cy="1846001"/>
            <a:chOff x="146769" y="3406"/>
            <a:chExt cx="1233215" cy="1384535"/>
          </a:xfrm>
        </p:grpSpPr>
        <p:grpSp>
          <p:nvGrpSpPr>
            <p:cNvPr id="264" name="Google Shape;264;p35"/>
            <p:cNvGrpSpPr/>
            <p:nvPr/>
          </p:nvGrpSpPr>
          <p:grpSpPr>
            <a:xfrm>
              <a:off x="1063183" y="3406"/>
              <a:ext cx="316800" cy="688513"/>
              <a:chOff x="1063183" y="3406"/>
              <a:chExt cx="316800" cy="688513"/>
            </a:xfrm>
          </p:grpSpPr>
          <p:sp>
            <p:nvSpPr>
              <p:cNvPr id="265" name="Google Shape;265;p35"/>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6" name="Google Shape;266;p35"/>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67" name="Google Shape;267;p35"/>
            <p:cNvGrpSpPr/>
            <p:nvPr/>
          </p:nvGrpSpPr>
          <p:grpSpPr>
            <a:xfrm>
              <a:off x="604976" y="3406"/>
              <a:ext cx="316800" cy="1036524"/>
              <a:chOff x="604976" y="3406"/>
              <a:chExt cx="316800" cy="1036524"/>
            </a:xfrm>
          </p:grpSpPr>
          <p:sp>
            <p:nvSpPr>
              <p:cNvPr id="268" name="Google Shape;268;p35"/>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9" name="Google Shape;269;p35"/>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0" name="Google Shape;270;p35"/>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71" name="Google Shape;271;p35"/>
            <p:cNvGrpSpPr/>
            <p:nvPr/>
          </p:nvGrpSpPr>
          <p:grpSpPr>
            <a:xfrm>
              <a:off x="146769" y="3406"/>
              <a:ext cx="316800" cy="1384535"/>
              <a:chOff x="146769" y="3406"/>
              <a:chExt cx="316800" cy="1384535"/>
            </a:xfrm>
          </p:grpSpPr>
          <p:sp>
            <p:nvSpPr>
              <p:cNvPr id="272" name="Google Shape;272;p35"/>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3" name="Google Shape;273;p35"/>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4" name="Google Shape;274;p35"/>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5" name="Google Shape;275;p35"/>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276" name="Google Shape;276;p35"/>
          <p:cNvGrpSpPr/>
          <p:nvPr/>
        </p:nvGrpSpPr>
        <p:grpSpPr>
          <a:xfrm>
            <a:off x="9033219" y="3871914"/>
            <a:ext cx="2914791" cy="2985925"/>
            <a:chOff x="6775084" y="2904008"/>
            <a:chExt cx="2186148" cy="2239500"/>
          </a:xfrm>
        </p:grpSpPr>
        <p:grpSp>
          <p:nvGrpSpPr>
            <p:cNvPr id="277" name="Google Shape;277;p35"/>
            <p:cNvGrpSpPr/>
            <p:nvPr/>
          </p:nvGrpSpPr>
          <p:grpSpPr>
            <a:xfrm>
              <a:off x="6775084" y="4253708"/>
              <a:ext cx="409500" cy="889800"/>
              <a:chOff x="6775084" y="4253708"/>
              <a:chExt cx="409500" cy="889800"/>
            </a:xfrm>
          </p:grpSpPr>
          <p:sp>
            <p:nvSpPr>
              <p:cNvPr id="278" name="Google Shape;278;p35"/>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9" name="Google Shape;279;p35"/>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80" name="Google Shape;280;p35"/>
            <p:cNvGrpSpPr/>
            <p:nvPr/>
          </p:nvGrpSpPr>
          <p:grpSpPr>
            <a:xfrm>
              <a:off x="7367299" y="3804008"/>
              <a:ext cx="409500" cy="1339500"/>
              <a:chOff x="7367299" y="3804008"/>
              <a:chExt cx="409500" cy="1339500"/>
            </a:xfrm>
          </p:grpSpPr>
          <p:sp>
            <p:nvSpPr>
              <p:cNvPr id="281" name="Google Shape;281;p35"/>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2" name="Google Shape;282;p35"/>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3" name="Google Shape;283;p35"/>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84" name="Google Shape;284;p35"/>
            <p:cNvGrpSpPr/>
            <p:nvPr/>
          </p:nvGrpSpPr>
          <p:grpSpPr>
            <a:xfrm>
              <a:off x="7959516" y="3354008"/>
              <a:ext cx="409500" cy="1789500"/>
              <a:chOff x="7959516" y="3354008"/>
              <a:chExt cx="409500" cy="1789500"/>
            </a:xfrm>
          </p:grpSpPr>
          <p:sp>
            <p:nvSpPr>
              <p:cNvPr id="285" name="Google Shape;285;p35"/>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6" name="Google Shape;286;p35"/>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7" name="Google Shape;287;p35"/>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8" name="Google Shape;288;p35"/>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89" name="Google Shape;289;p35"/>
            <p:cNvGrpSpPr/>
            <p:nvPr/>
          </p:nvGrpSpPr>
          <p:grpSpPr>
            <a:xfrm>
              <a:off x="8551731" y="2904008"/>
              <a:ext cx="409500" cy="2239500"/>
              <a:chOff x="8551731" y="2904008"/>
              <a:chExt cx="409500" cy="2239500"/>
            </a:xfrm>
          </p:grpSpPr>
          <p:sp>
            <p:nvSpPr>
              <p:cNvPr id="290" name="Google Shape;290;p35"/>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1" name="Google Shape;291;p35"/>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2" name="Google Shape;292;p35"/>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3" name="Google Shape;293;p35"/>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4" name="Google Shape;294;p35"/>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295" name="Google Shape;295;p35"/>
          <p:cNvSpPr txBox="1">
            <a:spLocks noGrp="1"/>
          </p:cNvSpPr>
          <p:nvPr>
            <p:ph type="title"/>
          </p:nvPr>
        </p:nvSpPr>
        <p:spPr>
          <a:xfrm>
            <a:off x="1098667" y="2151767"/>
            <a:ext cx="7810500" cy="2497200"/>
          </a:xfrm>
          <a:prstGeom prst="rect">
            <a:avLst/>
          </a:prstGeom>
        </p:spPr>
        <p:txBody>
          <a:bodyPr spcFirstLastPara="1" wrap="square" lIns="121900" tIns="121900" rIns="121900" bIns="121900"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296" name="Google Shape;296;p35"/>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7"/>
        <p:cNvGrpSpPr/>
        <p:nvPr/>
      </p:nvGrpSpPr>
      <p:grpSpPr>
        <a:xfrm>
          <a:off x="0" y="0"/>
          <a:ext cx="0" cy="0"/>
          <a:chOff x="0" y="0"/>
          <a:chExt cx="0" cy="0"/>
        </a:xfrm>
      </p:grpSpPr>
      <p:grpSp>
        <p:nvGrpSpPr>
          <p:cNvPr id="298" name="Google Shape;298;p36"/>
          <p:cNvGrpSpPr/>
          <p:nvPr/>
        </p:nvGrpSpPr>
        <p:grpSpPr>
          <a:xfrm>
            <a:off x="834621" y="399168"/>
            <a:ext cx="1332416" cy="1332416"/>
            <a:chOff x="348199" y="179450"/>
            <a:chExt cx="1116300" cy="1116300"/>
          </a:xfrm>
        </p:grpSpPr>
        <p:sp>
          <p:nvSpPr>
            <p:cNvPr id="299" name="Google Shape;299;p3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0" name="Google Shape;300;p3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01" name="Google Shape;301;p36"/>
          <p:cNvSpPr txBox="1">
            <a:spLocks noGrp="1"/>
          </p:cNvSpPr>
          <p:nvPr>
            <p:ph type="title"/>
          </p:nvPr>
        </p:nvSpPr>
        <p:spPr>
          <a:xfrm>
            <a:off x="1738400" y="798100"/>
            <a:ext cx="9374100" cy="13323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02" name="Google Shape;302;p36"/>
          <p:cNvSpPr txBox="1">
            <a:spLocks noGrp="1"/>
          </p:cNvSpPr>
          <p:nvPr>
            <p:ph type="body" idx="1"/>
          </p:nvPr>
        </p:nvSpPr>
        <p:spPr>
          <a:xfrm>
            <a:off x="1738400" y="2653400"/>
            <a:ext cx="9374100" cy="3388800"/>
          </a:xfrm>
          <a:prstGeom prst="rect">
            <a:avLst/>
          </a:prstGeom>
        </p:spPr>
        <p:txBody>
          <a:bodyPr spcFirstLastPara="1" wrap="square" lIns="121900" tIns="121900" rIns="121900" bIns="121900" anchor="t" anchorCtr="0">
            <a:normAutofit/>
          </a:bodyPr>
          <a:lstStyle>
            <a:lvl1pPr marL="457200" lvl="0" indent="-336550" rtl="0">
              <a:spcBef>
                <a:spcPts val="0"/>
              </a:spcBef>
              <a:spcAft>
                <a:spcPts val="0"/>
              </a:spcAft>
              <a:buSzPts val="17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303" name="Google Shape;303;p36"/>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4"/>
        <p:cNvGrpSpPr/>
        <p:nvPr/>
      </p:nvGrpSpPr>
      <p:grpSpPr>
        <a:xfrm>
          <a:off x="0" y="0"/>
          <a:ext cx="0" cy="0"/>
          <a:chOff x="0" y="0"/>
          <a:chExt cx="0" cy="0"/>
        </a:xfrm>
      </p:grpSpPr>
      <p:grpSp>
        <p:nvGrpSpPr>
          <p:cNvPr id="305" name="Google Shape;305;p37"/>
          <p:cNvGrpSpPr/>
          <p:nvPr/>
        </p:nvGrpSpPr>
        <p:grpSpPr>
          <a:xfrm>
            <a:off x="834621" y="399168"/>
            <a:ext cx="1332416" cy="1332416"/>
            <a:chOff x="348199" y="179450"/>
            <a:chExt cx="1116300" cy="1116300"/>
          </a:xfrm>
        </p:grpSpPr>
        <p:sp>
          <p:nvSpPr>
            <p:cNvPr id="306" name="Google Shape;306;p3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7" name="Google Shape;307;p3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08" name="Google Shape;308;p37"/>
          <p:cNvSpPr txBox="1">
            <a:spLocks noGrp="1"/>
          </p:cNvSpPr>
          <p:nvPr>
            <p:ph type="title"/>
          </p:nvPr>
        </p:nvSpPr>
        <p:spPr>
          <a:xfrm>
            <a:off x="1738400" y="798100"/>
            <a:ext cx="9374100" cy="13323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09" name="Google Shape;309;p37"/>
          <p:cNvSpPr txBox="1">
            <a:spLocks noGrp="1"/>
          </p:cNvSpPr>
          <p:nvPr>
            <p:ph type="body" idx="1"/>
          </p:nvPr>
        </p:nvSpPr>
        <p:spPr>
          <a:xfrm>
            <a:off x="1738400" y="2653400"/>
            <a:ext cx="4574100" cy="3388800"/>
          </a:xfrm>
          <a:prstGeom prst="rect">
            <a:avLst/>
          </a:prstGeom>
        </p:spPr>
        <p:txBody>
          <a:bodyPr spcFirstLastPara="1" wrap="square" lIns="121900" tIns="121900" rIns="121900" bIns="121900" anchor="t" anchorCtr="0">
            <a:normAutofit/>
          </a:bodyPr>
          <a:lstStyle>
            <a:lvl1pPr marL="457200" lvl="0" indent="-336550" rtl="0">
              <a:spcBef>
                <a:spcPts val="0"/>
              </a:spcBef>
              <a:spcAft>
                <a:spcPts val="0"/>
              </a:spcAft>
              <a:buSzPts val="17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310" name="Google Shape;310;p37"/>
          <p:cNvSpPr txBox="1">
            <a:spLocks noGrp="1"/>
          </p:cNvSpPr>
          <p:nvPr>
            <p:ph type="body" idx="2"/>
          </p:nvPr>
        </p:nvSpPr>
        <p:spPr>
          <a:xfrm>
            <a:off x="6538200" y="2653400"/>
            <a:ext cx="4574100" cy="3388800"/>
          </a:xfrm>
          <a:prstGeom prst="rect">
            <a:avLst/>
          </a:prstGeom>
        </p:spPr>
        <p:txBody>
          <a:bodyPr spcFirstLastPara="1" wrap="square" lIns="121900" tIns="121900" rIns="121900" bIns="121900" anchor="t" anchorCtr="0">
            <a:normAutofit/>
          </a:bodyPr>
          <a:lstStyle>
            <a:lvl1pPr marL="457200" lvl="0" indent="-336550" rtl="0">
              <a:spcBef>
                <a:spcPts val="0"/>
              </a:spcBef>
              <a:spcAft>
                <a:spcPts val="0"/>
              </a:spcAft>
              <a:buSzPts val="17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311" name="Google Shape;311;p37"/>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2"/>
        <p:cNvGrpSpPr/>
        <p:nvPr/>
      </p:nvGrpSpPr>
      <p:grpSpPr>
        <a:xfrm>
          <a:off x="0" y="0"/>
          <a:ext cx="0" cy="0"/>
          <a:chOff x="0" y="0"/>
          <a:chExt cx="0" cy="0"/>
        </a:xfrm>
      </p:grpSpPr>
      <p:grpSp>
        <p:nvGrpSpPr>
          <p:cNvPr id="313" name="Google Shape;313;p38"/>
          <p:cNvGrpSpPr/>
          <p:nvPr/>
        </p:nvGrpSpPr>
        <p:grpSpPr>
          <a:xfrm>
            <a:off x="834621" y="399168"/>
            <a:ext cx="1332416" cy="1332416"/>
            <a:chOff x="348199" y="179450"/>
            <a:chExt cx="1116300" cy="1116300"/>
          </a:xfrm>
        </p:grpSpPr>
        <p:sp>
          <p:nvSpPr>
            <p:cNvPr id="314" name="Google Shape;314;p38"/>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5" name="Google Shape;315;p38"/>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16" name="Google Shape;316;p38"/>
          <p:cNvSpPr txBox="1">
            <a:spLocks noGrp="1"/>
          </p:cNvSpPr>
          <p:nvPr>
            <p:ph type="title"/>
          </p:nvPr>
        </p:nvSpPr>
        <p:spPr>
          <a:xfrm>
            <a:off x="1738400" y="798100"/>
            <a:ext cx="9374100" cy="13323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17" name="Google Shape;317;p38"/>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8"/>
        <p:cNvGrpSpPr/>
        <p:nvPr/>
      </p:nvGrpSpPr>
      <p:grpSpPr>
        <a:xfrm>
          <a:off x="0" y="0"/>
          <a:ext cx="0" cy="0"/>
          <a:chOff x="0" y="0"/>
          <a:chExt cx="0" cy="0"/>
        </a:xfrm>
      </p:grpSpPr>
      <p:grpSp>
        <p:nvGrpSpPr>
          <p:cNvPr id="319" name="Google Shape;319;p39"/>
          <p:cNvGrpSpPr/>
          <p:nvPr/>
        </p:nvGrpSpPr>
        <p:grpSpPr>
          <a:xfrm>
            <a:off x="834621" y="399168"/>
            <a:ext cx="1332416" cy="1332416"/>
            <a:chOff x="348199" y="179450"/>
            <a:chExt cx="1116300" cy="1116300"/>
          </a:xfrm>
        </p:grpSpPr>
        <p:sp>
          <p:nvSpPr>
            <p:cNvPr id="320" name="Google Shape;320;p3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1" name="Google Shape;321;p3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22" name="Google Shape;322;p39"/>
          <p:cNvSpPr txBox="1">
            <a:spLocks noGrp="1"/>
          </p:cNvSpPr>
          <p:nvPr>
            <p:ph type="title"/>
          </p:nvPr>
        </p:nvSpPr>
        <p:spPr>
          <a:xfrm>
            <a:off x="1738400" y="798100"/>
            <a:ext cx="4416000" cy="21201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23" name="Google Shape;323;p39"/>
          <p:cNvSpPr txBox="1">
            <a:spLocks noGrp="1"/>
          </p:cNvSpPr>
          <p:nvPr>
            <p:ph type="body" idx="1"/>
          </p:nvPr>
        </p:nvSpPr>
        <p:spPr>
          <a:xfrm>
            <a:off x="1738400" y="3079567"/>
            <a:ext cx="4416000" cy="2962500"/>
          </a:xfrm>
          <a:prstGeom prst="rect">
            <a:avLst/>
          </a:prstGeom>
        </p:spPr>
        <p:txBody>
          <a:bodyPr spcFirstLastPara="1" wrap="square" lIns="121900" tIns="121900" rIns="121900" bIns="121900" anchor="t" anchorCtr="0">
            <a:normAutofit/>
          </a:bodyPr>
          <a:lstStyle>
            <a:lvl1pPr marL="457200" lvl="0" indent="-336550" rtl="0">
              <a:spcBef>
                <a:spcPts val="0"/>
              </a:spcBef>
              <a:spcAft>
                <a:spcPts val="0"/>
              </a:spcAft>
              <a:buSzPts val="17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324" name="Google Shape;324;p39"/>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325"/>
        <p:cNvGrpSpPr/>
        <p:nvPr/>
      </p:nvGrpSpPr>
      <p:grpSpPr>
        <a:xfrm>
          <a:off x="0" y="0"/>
          <a:ext cx="0" cy="0"/>
          <a:chOff x="0" y="0"/>
          <a:chExt cx="0" cy="0"/>
        </a:xfrm>
      </p:grpSpPr>
      <p:grpSp>
        <p:nvGrpSpPr>
          <p:cNvPr id="326" name="Google Shape;326;p40"/>
          <p:cNvGrpSpPr/>
          <p:nvPr/>
        </p:nvGrpSpPr>
        <p:grpSpPr>
          <a:xfrm>
            <a:off x="9155392" y="1742"/>
            <a:ext cx="3023192" cy="3468833"/>
            <a:chOff x="6790514" y="1306"/>
            <a:chExt cx="2267451" cy="2601690"/>
          </a:xfrm>
        </p:grpSpPr>
        <p:grpSp>
          <p:nvGrpSpPr>
            <p:cNvPr id="327" name="Google Shape;327;p40"/>
            <p:cNvGrpSpPr/>
            <p:nvPr/>
          </p:nvGrpSpPr>
          <p:grpSpPr>
            <a:xfrm>
              <a:off x="7067465" y="1306"/>
              <a:ext cx="1990500" cy="1990200"/>
              <a:chOff x="7067465" y="1306"/>
              <a:chExt cx="1990500" cy="1990200"/>
            </a:xfrm>
          </p:grpSpPr>
          <p:sp>
            <p:nvSpPr>
              <p:cNvPr id="328" name="Google Shape;328;p40"/>
              <p:cNvSpPr/>
              <p:nvPr/>
            </p:nvSpPr>
            <p:spPr>
              <a:xfrm rot="-8648551">
                <a:off x="7594313" y="527721"/>
                <a:ext cx="937226" cy="937226"/>
              </a:xfrm>
              <a:prstGeom prst="ellipse">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9" name="Google Shape;329;p40"/>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0" name="Google Shape;330;p40"/>
              <p:cNvSpPr/>
              <p:nvPr/>
            </p:nvSpPr>
            <p:spPr>
              <a:xfrm rot="-8649154">
                <a:off x="7349891" y="283705"/>
                <a:ext cx="1425647" cy="1425404"/>
              </a:xfrm>
              <a:prstGeom prst="ellipse">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31" name="Google Shape;331;p40"/>
            <p:cNvGrpSpPr/>
            <p:nvPr/>
          </p:nvGrpSpPr>
          <p:grpSpPr>
            <a:xfrm>
              <a:off x="8207126" y="1807996"/>
              <a:ext cx="795000" cy="795000"/>
              <a:chOff x="8207126" y="1807996"/>
              <a:chExt cx="795000" cy="795000"/>
            </a:xfrm>
          </p:grpSpPr>
          <p:sp>
            <p:nvSpPr>
              <p:cNvPr id="332" name="Google Shape;332;p40"/>
              <p:cNvSpPr/>
              <p:nvPr/>
            </p:nvSpPr>
            <p:spPr>
              <a:xfrm rot="2152054">
                <a:off x="8319942" y="1920813"/>
                <a:ext cx="569367" cy="569367"/>
              </a:xfrm>
              <a:prstGeom prst="ellipse">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3" name="Google Shape;333;p40"/>
              <p:cNvSpPr/>
              <p:nvPr/>
            </p:nvSpPr>
            <p:spPr>
              <a:xfrm rot="2150259">
                <a:off x="8408218" y="2008610"/>
                <a:ext cx="393004" cy="393004"/>
              </a:xfrm>
              <a:prstGeom prst="ellipse">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4" name="Google Shape;334;p40"/>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35" name="Google Shape;335;p40"/>
            <p:cNvGrpSpPr/>
            <p:nvPr/>
          </p:nvGrpSpPr>
          <p:grpSpPr>
            <a:xfrm>
              <a:off x="6790514" y="118857"/>
              <a:ext cx="548700" cy="548700"/>
              <a:chOff x="6790514" y="118857"/>
              <a:chExt cx="548700" cy="548700"/>
            </a:xfrm>
          </p:grpSpPr>
          <p:sp>
            <p:nvSpPr>
              <p:cNvPr id="336" name="Google Shape;336;p40"/>
              <p:cNvSpPr/>
              <p:nvPr/>
            </p:nvSpPr>
            <p:spPr>
              <a:xfrm rot="2150259">
                <a:off x="6868362" y="196705"/>
                <a:ext cx="393004" cy="393004"/>
              </a:xfrm>
              <a:prstGeom prst="ellipse">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7" name="Google Shape;337;p40"/>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338" name="Google Shape;338;p40"/>
          <p:cNvSpPr txBox="1">
            <a:spLocks noGrp="1"/>
          </p:cNvSpPr>
          <p:nvPr>
            <p:ph type="title"/>
          </p:nvPr>
        </p:nvSpPr>
        <p:spPr>
          <a:xfrm>
            <a:off x="1098667" y="1018133"/>
            <a:ext cx="7810500" cy="4764300"/>
          </a:xfrm>
          <a:prstGeom prst="rect">
            <a:avLst/>
          </a:prstGeom>
        </p:spPr>
        <p:txBody>
          <a:bodyPr spcFirstLastPara="1" wrap="square" lIns="121900" tIns="121900" rIns="121900" bIns="121900"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339" name="Google Shape;339;p40"/>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0"/>
        <p:cNvGrpSpPr/>
        <p:nvPr/>
      </p:nvGrpSpPr>
      <p:grpSpPr>
        <a:xfrm>
          <a:off x="0" y="0"/>
          <a:ext cx="0" cy="0"/>
          <a:chOff x="0" y="0"/>
          <a:chExt cx="0" cy="0"/>
        </a:xfrm>
      </p:grpSpPr>
      <p:grpSp>
        <p:nvGrpSpPr>
          <p:cNvPr id="341" name="Google Shape;341;p41"/>
          <p:cNvGrpSpPr/>
          <p:nvPr/>
        </p:nvGrpSpPr>
        <p:grpSpPr>
          <a:xfrm>
            <a:off x="834621" y="399168"/>
            <a:ext cx="1332416" cy="1332416"/>
            <a:chOff x="348199" y="179450"/>
            <a:chExt cx="1116300" cy="1116300"/>
          </a:xfrm>
        </p:grpSpPr>
        <p:sp>
          <p:nvSpPr>
            <p:cNvPr id="342" name="Google Shape;342;p41"/>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3" name="Google Shape;343;p41"/>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44" name="Google Shape;344;p41"/>
          <p:cNvSpPr txBox="1">
            <a:spLocks noGrp="1"/>
          </p:cNvSpPr>
          <p:nvPr>
            <p:ph type="title"/>
          </p:nvPr>
        </p:nvSpPr>
        <p:spPr>
          <a:xfrm>
            <a:off x="1738400" y="798100"/>
            <a:ext cx="4574100" cy="2653500"/>
          </a:xfrm>
          <a:prstGeom prst="rect">
            <a:avLst/>
          </a:prstGeom>
          <a:ln w="9525" cap="flat" cmpd="sng">
            <a:solidFill>
              <a:schemeClr val="lt1"/>
            </a:solidFill>
            <a:prstDash val="solid"/>
            <a:round/>
            <a:headEnd type="none" w="sm" len="sm"/>
            <a:tailEnd type="none" w="sm" len="sm"/>
          </a:ln>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45" name="Google Shape;345;p41"/>
          <p:cNvSpPr txBox="1">
            <a:spLocks noGrp="1"/>
          </p:cNvSpPr>
          <p:nvPr>
            <p:ph type="subTitle" idx="1"/>
          </p:nvPr>
        </p:nvSpPr>
        <p:spPr>
          <a:xfrm>
            <a:off x="1738400" y="3657604"/>
            <a:ext cx="4574100" cy="968100"/>
          </a:xfrm>
          <a:prstGeom prst="rect">
            <a:avLst/>
          </a:prstGeom>
          <a:ln w="9525" cap="flat" cmpd="sng">
            <a:solidFill>
              <a:schemeClr val="lt1"/>
            </a:solidFill>
            <a:prstDash val="solid"/>
            <a:round/>
            <a:headEnd type="none" w="sm" len="sm"/>
            <a:tailEnd type="none" w="sm" len="sm"/>
          </a:ln>
        </p:spPr>
        <p:txBody>
          <a:bodyPr spcFirstLastPara="1" wrap="square" lIns="121900" tIns="121900" rIns="121900" bIns="121900" anchor="t" anchorCtr="0">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346" name="Google Shape;346;p41"/>
          <p:cNvSpPr txBox="1">
            <a:spLocks noGrp="1"/>
          </p:cNvSpPr>
          <p:nvPr>
            <p:ph type="body" idx="2"/>
          </p:nvPr>
        </p:nvSpPr>
        <p:spPr>
          <a:xfrm>
            <a:off x="6538267" y="881333"/>
            <a:ext cx="4574100" cy="5160900"/>
          </a:xfrm>
          <a:prstGeom prst="rect">
            <a:avLst/>
          </a:prstGeom>
          <a:ln w="9525" cap="flat" cmpd="sng">
            <a:solidFill>
              <a:schemeClr val="lt1"/>
            </a:solidFill>
            <a:prstDash val="solid"/>
            <a:round/>
            <a:headEnd type="none" w="sm" len="sm"/>
            <a:tailEnd type="none" w="sm" len="sm"/>
          </a:ln>
        </p:spPr>
        <p:txBody>
          <a:bodyPr spcFirstLastPara="1" wrap="square" lIns="121900" tIns="121900" rIns="121900" bIns="121900" anchor="t" anchorCtr="0">
            <a:normAutofit/>
          </a:bodyPr>
          <a:lstStyle>
            <a:lvl1pPr marL="457200" lvl="0" indent="-336550" rtl="0">
              <a:spcBef>
                <a:spcPts val="0"/>
              </a:spcBef>
              <a:spcAft>
                <a:spcPts val="0"/>
              </a:spcAft>
              <a:buSzPts val="17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347" name="Google Shape;347;p41"/>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8"/>
        <p:cNvGrpSpPr/>
        <p:nvPr/>
      </p:nvGrpSpPr>
      <p:grpSpPr>
        <a:xfrm>
          <a:off x="0" y="0"/>
          <a:ext cx="0" cy="0"/>
          <a:chOff x="0" y="0"/>
          <a:chExt cx="0" cy="0"/>
        </a:xfrm>
      </p:grpSpPr>
      <p:grpSp>
        <p:nvGrpSpPr>
          <p:cNvPr id="349" name="Google Shape;349;p42"/>
          <p:cNvGrpSpPr/>
          <p:nvPr/>
        </p:nvGrpSpPr>
        <p:grpSpPr>
          <a:xfrm>
            <a:off x="951176" y="5129497"/>
            <a:ext cx="1100560" cy="1100560"/>
            <a:chOff x="348199" y="179450"/>
            <a:chExt cx="1116300" cy="1116300"/>
          </a:xfrm>
        </p:grpSpPr>
        <p:sp>
          <p:nvSpPr>
            <p:cNvPr id="350" name="Google Shape;350;p42"/>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1" name="Google Shape;351;p42"/>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52" name="Google Shape;352;p42"/>
          <p:cNvSpPr txBox="1">
            <a:spLocks noGrp="1"/>
          </p:cNvSpPr>
          <p:nvPr>
            <p:ph type="body" idx="1"/>
          </p:nvPr>
        </p:nvSpPr>
        <p:spPr>
          <a:xfrm>
            <a:off x="1738400" y="5518633"/>
            <a:ext cx="7790700" cy="713100"/>
          </a:xfrm>
          <a:prstGeom prst="rect">
            <a:avLst/>
          </a:prstGeom>
        </p:spPr>
        <p:txBody>
          <a:bodyPr spcFirstLastPara="1" wrap="square" lIns="121900" tIns="121900" rIns="121900" bIns="121900" anchor="t" anchorCtr="0">
            <a:normAutofit/>
          </a:bodyPr>
          <a:lstStyle>
            <a:lvl1pPr marL="457200" lvl="0" indent="-228600" rtl="0">
              <a:lnSpc>
                <a:spcPct val="100000"/>
              </a:lnSpc>
              <a:spcBef>
                <a:spcPts val="0"/>
              </a:spcBef>
              <a:spcAft>
                <a:spcPts val="0"/>
              </a:spcAft>
              <a:buSzPts val="1700"/>
              <a:buNone/>
              <a:defRPr/>
            </a:lvl1pPr>
          </a:lstStyle>
          <a:p>
            <a:endParaRPr/>
          </a:p>
        </p:txBody>
      </p:sp>
      <p:sp>
        <p:nvSpPr>
          <p:cNvPr id="353" name="Google Shape;353;p42"/>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354"/>
        <p:cNvGrpSpPr/>
        <p:nvPr/>
      </p:nvGrpSpPr>
      <p:grpSpPr>
        <a:xfrm>
          <a:off x="0" y="0"/>
          <a:ext cx="0" cy="0"/>
          <a:chOff x="0" y="0"/>
          <a:chExt cx="0" cy="0"/>
        </a:xfrm>
      </p:grpSpPr>
      <p:grpSp>
        <p:nvGrpSpPr>
          <p:cNvPr id="355" name="Google Shape;355;p43"/>
          <p:cNvGrpSpPr/>
          <p:nvPr/>
        </p:nvGrpSpPr>
        <p:grpSpPr>
          <a:xfrm>
            <a:off x="69" y="5465463"/>
            <a:ext cx="12191743" cy="1392365"/>
            <a:chOff x="52" y="4099200"/>
            <a:chExt cx="9144036" cy="1044300"/>
          </a:xfrm>
        </p:grpSpPr>
        <p:grpSp>
          <p:nvGrpSpPr>
            <p:cNvPr id="356" name="Google Shape;356;p43"/>
            <p:cNvGrpSpPr/>
            <p:nvPr/>
          </p:nvGrpSpPr>
          <p:grpSpPr>
            <a:xfrm>
              <a:off x="52" y="4309200"/>
              <a:ext cx="231622" cy="834300"/>
              <a:chOff x="2688737" y="4301380"/>
              <a:chExt cx="231900" cy="834300"/>
            </a:xfrm>
          </p:grpSpPr>
          <p:sp>
            <p:nvSpPr>
              <p:cNvPr id="357" name="Google Shape;357;p43"/>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8" name="Google Shape;358;p43"/>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9" name="Google Shape;359;p43"/>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0" name="Google Shape;360;p43"/>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61" name="Google Shape;361;p43"/>
            <p:cNvGrpSpPr/>
            <p:nvPr/>
          </p:nvGrpSpPr>
          <p:grpSpPr>
            <a:xfrm>
              <a:off x="371406" y="4099200"/>
              <a:ext cx="231622" cy="1044300"/>
              <a:chOff x="2688737" y="4091380"/>
              <a:chExt cx="231900" cy="1044300"/>
            </a:xfrm>
          </p:grpSpPr>
          <p:sp>
            <p:nvSpPr>
              <p:cNvPr id="362" name="Google Shape;362;p43"/>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3" name="Google Shape;363;p43"/>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4" name="Google Shape;364;p43"/>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5" name="Google Shape;365;p43"/>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6" name="Google Shape;366;p43"/>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67" name="Google Shape;367;p43"/>
            <p:cNvGrpSpPr/>
            <p:nvPr/>
          </p:nvGrpSpPr>
          <p:grpSpPr>
            <a:xfrm>
              <a:off x="742761" y="4309200"/>
              <a:ext cx="231622" cy="834300"/>
              <a:chOff x="2688737" y="4301380"/>
              <a:chExt cx="231900" cy="834300"/>
            </a:xfrm>
          </p:grpSpPr>
          <p:sp>
            <p:nvSpPr>
              <p:cNvPr id="368" name="Google Shape;368;p43"/>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9" name="Google Shape;369;p43"/>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0" name="Google Shape;370;p43"/>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1" name="Google Shape;371;p43"/>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72" name="Google Shape;372;p43"/>
            <p:cNvGrpSpPr/>
            <p:nvPr/>
          </p:nvGrpSpPr>
          <p:grpSpPr>
            <a:xfrm>
              <a:off x="1114115" y="4518900"/>
              <a:ext cx="231622" cy="624600"/>
              <a:chOff x="2688737" y="4511080"/>
              <a:chExt cx="231900" cy="624600"/>
            </a:xfrm>
          </p:grpSpPr>
          <p:sp>
            <p:nvSpPr>
              <p:cNvPr id="373" name="Google Shape;373;p43"/>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4" name="Google Shape;374;p43"/>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5" name="Google Shape;375;p43"/>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76" name="Google Shape;376;p43"/>
            <p:cNvGrpSpPr/>
            <p:nvPr/>
          </p:nvGrpSpPr>
          <p:grpSpPr>
            <a:xfrm>
              <a:off x="1856753" y="4099200"/>
              <a:ext cx="231600" cy="1044300"/>
              <a:chOff x="1856753" y="4099200"/>
              <a:chExt cx="231600" cy="1044300"/>
            </a:xfrm>
          </p:grpSpPr>
          <p:sp>
            <p:nvSpPr>
              <p:cNvPr id="377" name="Google Shape;377;p43"/>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8" name="Google Shape;378;p43"/>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9" name="Google Shape;379;p43"/>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0" name="Google Shape;380;p43"/>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1" name="Google Shape;381;p43"/>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82" name="Google Shape;382;p43"/>
            <p:cNvGrpSpPr/>
            <p:nvPr/>
          </p:nvGrpSpPr>
          <p:grpSpPr>
            <a:xfrm>
              <a:off x="2228107" y="4309200"/>
              <a:ext cx="231600" cy="834300"/>
              <a:chOff x="2228107" y="4309200"/>
              <a:chExt cx="231600" cy="834300"/>
            </a:xfrm>
          </p:grpSpPr>
          <p:sp>
            <p:nvSpPr>
              <p:cNvPr id="383" name="Google Shape;383;p43"/>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4" name="Google Shape;384;p43"/>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5" name="Google Shape;385;p43"/>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6" name="Google Shape;386;p43"/>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87" name="Google Shape;387;p43"/>
            <p:cNvGrpSpPr/>
            <p:nvPr/>
          </p:nvGrpSpPr>
          <p:grpSpPr>
            <a:xfrm>
              <a:off x="2599462" y="4518900"/>
              <a:ext cx="231600" cy="624600"/>
              <a:chOff x="2599462" y="4518900"/>
              <a:chExt cx="231600" cy="624600"/>
            </a:xfrm>
          </p:grpSpPr>
          <p:sp>
            <p:nvSpPr>
              <p:cNvPr id="388" name="Google Shape;388;p43"/>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9" name="Google Shape;389;p43"/>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0" name="Google Shape;390;p43"/>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91" name="Google Shape;391;p43"/>
            <p:cNvGrpSpPr/>
            <p:nvPr/>
          </p:nvGrpSpPr>
          <p:grpSpPr>
            <a:xfrm>
              <a:off x="3342171" y="4099200"/>
              <a:ext cx="231600" cy="1044300"/>
              <a:chOff x="3342171" y="4099200"/>
              <a:chExt cx="231600" cy="1044300"/>
            </a:xfrm>
          </p:grpSpPr>
          <p:sp>
            <p:nvSpPr>
              <p:cNvPr id="392" name="Google Shape;392;p43"/>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3" name="Google Shape;393;p43"/>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4" name="Google Shape;394;p43"/>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5" name="Google Shape;395;p43"/>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6" name="Google Shape;396;p43"/>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97" name="Google Shape;397;p43"/>
            <p:cNvGrpSpPr/>
            <p:nvPr/>
          </p:nvGrpSpPr>
          <p:grpSpPr>
            <a:xfrm>
              <a:off x="3713525" y="4309200"/>
              <a:ext cx="231600" cy="834300"/>
              <a:chOff x="3713525" y="4309200"/>
              <a:chExt cx="231600" cy="834300"/>
            </a:xfrm>
          </p:grpSpPr>
          <p:sp>
            <p:nvSpPr>
              <p:cNvPr id="398" name="Google Shape;398;p43"/>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9" name="Google Shape;399;p43"/>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0" name="Google Shape;400;p43"/>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1" name="Google Shape;401;p43"/>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02" name="Google Shape;402;p43"/>
            <p:cNvGrpSpPr/>
            <p:nvPr/>
          </p:nvGrpSpPr>
          <p:grpSpPr>
            <a:xfrm>
              <a:off x="1485398" y="4309200"/>
              <a:ext cx="231600" cy="834300"/>
              <a:chOff x="1485398" y="4309200"/>
              <a:chExt cx="231600" cy="834300"/>
            </a:xfrm>
          </p:grpSpPr>
          <p:sp>
            <p:nvSpPr>
              <p:cNvPr id="403" name="Google Shape;403;p43"/>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4" name="Google Shape;404;p43"/>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5" name="Google Shape;405;p43"/>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6" name="Google Shape;406;p43"/>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07" name="Google Shape;407;p43"/>
            <p:cNvGrpSpPr/>
            <p:nvPr/>
          </p:nvGrpSpPr>
          <p:grpSpPr>
            <a:xfrm>
              <a:off x="4084879" y="4518900"/>
              <a:ext cx="231600" cy="624600"/>
              <a:chOff x="4084879" y="4518900"/>
              <a:chExt cx="231600" cy="624600"/>
            </a:xfrm>
          </p:grpSpPr>
          <p:sp>
            <p:nvSpPr>
              <p:cNvPr id="408" name="Google Shape;408;p43"/>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9" name="Google Shape;409;p43"/>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0" name="Google Shape;410;p43"/>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11" name="Google Shape;411;p43"/>
            <p:cNvGrpSpPr/>
            <p:nvPr/>
          </p:nvGrpSpPr>
          <p:grpSpPr>
            <a:xfrm>
              <a:off x="2970816" y="4309200"/>
              <a:ext cx="231600" cy="834300"/>
              <a:chOff x="2970816" y="4309200"/>
              <a:chExt cx="231600" cy="834300"/>
            </a:xfrm>
          </p:grpSpPr>
          <p:sp>
            <p:nvSpPr>
              <p:cNvPr id="412" name="Google Shape;412;p43"/>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3" name="Google Shape;413;p43"/>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4" name="Google Shape;414;p43"/>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5" name="Google Shape;415;p43"/>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16" name="Google Shape;416;p43"/>
            <p:cNvGrpSpPr/>
            <p:nvPr/>
          </p:nvGrpSpPr>
          <p:grpSpPr>
            <a:xfrm>
              <a:off x="4456234" y="4309200"/>
              <a:ext cx="231600" cy="834300"/>
              <a:chOff x="4456234" y="4309200"/>
              <a:chExt cx="231600" cy="834300"/>
            </a:xfrm>
          </p:grpSpPr>
          <p:sp>
            <p:nvSpPr>
              <p:cNvPr id="417" name="Google Shape;417;p43"/>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8" name="Google Shape;418;p43"/>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9" name="Google Shape;419;p43"/>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0" name="Google Shape;420;p43"/>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21" name="Google Shape;421;p43"/>
            <p:cNvGrpSpPr/>
            <p:nvPr/>
          </p:nvGrpSpPr>
          <p:grpSpPr>
            <a:xfrm>
              <a:off x="4827588" y="4099200"/>
              <a:ext cx="231600" cy="1044300"/>
              <a:chOff x="4827588" y="4099200"/>
              <a:chExt cx="231600" cy="1044300"/>
            </a:xfrm>
          </p:grpSpPr>
          <p:sp>
            <p:nvSpPr>
              <p:cNvPr id="422" name="Google Shape;422;p43"/>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3" name="Google Shape;423;p43"/>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4" name="Google Shape;424;p43"/>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5" name="Google Shape;425;p43"/>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6" name="Google Shape;426;p43"/>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27" name="Google Shape;427;p43"/>
            <p:cNvGrpSpPr/>
            <p:nvPr/>
          </p:nvGrpSpPr>
          <p:grpSpPr>
            <a:xfrm>
              <a:off x="5198943" y="4309200"/>
              <a:ext cx="231600" cy="834300"/>
              <a:chOff x="5198943" y="4309200"/>
              <a:chExt cx="231600" cy="834300"/>
            </a:xfrm>
          </p:grpSpPr>
          <p:sp>
            <p:nvSpPr>
              <p:cNvPr id="428" name="Google Shape;428;p43"/>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9" name="Google Shape;429;p43"/>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0" name="Google Shape;430;p43"/>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1" name="Google Shape;431;p43"/>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32" name="Google Shape;432;p43"/>
            <p:cNvGrpSpPr/>
            <p:nvPr/>
          </p:nvGrpSpPr>
          <p:grpSpPr>
            <a:xfrm>
              <a:off x="5570297" y="4518900"/>
              <a:ext cx="231600" cy="624600"/>
              <a:chOff x="5570297" y="4518900"/>
              <a:chExt cx="231600" cy="624600"/>
            </a:xfrm>
          </p:grpSpPr>
          <p:sp>
            <p:nvSpPr>
              <p:cNvPr id="433" name="Google Shape;433;p43"/>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4" name="Google Shape;434;p43"/>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5" name="Google Shape;435;p43"/>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36" name="Google Shape;436;p43"/>
            <p:cNvGrpSpPr/>
            <p:nvPr/>
          </p:nvGrpSpPr>
          <p:grpSpPr>
            <a:xfrm>
              <a:off x="5941652" y="4309200"/>
              <a:ext cx="231600" cy="834300"/>
              <a:chOff x="5941652" y="4309200"/>
              <a:chExt cx="231600" cy="834300"/>
            </a:xfrm>
          </p:grpSpPr>
          <p:sp>
            <p:nvSpPr>
              <p:cNvPr id="437" name="Google Shape;437;p43"/>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8" name="Google Shape;438;p43"/>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9" name="Google Shape;439;p43"/>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0" name="Google Shape;440;p43"/>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41" name="Google Shape;441;p43"/>
            <p:cNvGrpSpPr/>
            <p:nvPr/>
          </p:nvGrpSpPr>
          <p:grpSpPr>
            <a:xfrm>
              <a:off x="6313006" y="4099200"/>
              <a:ext cx="231600" cy="1044300"/>
              <a:chOff x="6313006" y="4099200"/>
              <a:chExt cx="231600" cy="1044300"/>
            </a:xfrm>
          </p:grpSpPr>
          <p:sp>
            <p:nvSpPr>
              <p:cNvPr id="442" name="Google Shape;442;p43"/>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3" name="Google Shape;443;p43"/>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4" name="Google Shape;444;p43"/>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5" name="Google Shape;445;p43"/>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6" name="Google Shape;446;p43"/>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47" name="Google Shape;447;p43"/>
            <p:cNvGrpSpPr/>
            <p:nvPr/>
          </p:nvGrpSpPr>
          <p:grpSpPr>
            <a:xfrm>
              <a:off x="6684361" y="4309200"/>
              <a:ext cx="231600" cy="834300"/>
              <a:chOff x="6684361" y="4309200"/>
              <a:chExt cx="231600" cy="834300"/>
            </a:xfrm>
          </p:grpSpPr>
          <p:sp>
            <p:nvSpPr>
              <p:cNvPr id="448" name="Google Shape;448;p43"/>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9" name="Google Shape;449;p43"/>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0" name="Google Shape;450;p43"/>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1" name="Google Shape;451;p43"/>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52" name="Google Shape;452;p43"/>
            <p:cNvGrpSpPr/>
            <p:nvPr/>
          </p:nvGrpSpPr>
          <p:grpSpPr>
            <a:xfrm>
              <a:off x="7055715" y="4518900"/>
              <a:ext cx="231600" cy="624600"/>
              <a:chOff x="7055715" y="4518900"/>
              <a:chExt cx="231600" cy="624600"/>
            </a:xfrm>
          </p:grpSpPr>
          <p:sp>
            <p:nvSpPr>
              <p:cNvPr id="453" name="Google Shape;453;p43"/>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4" name="Google Shape;454;p43"/>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5" name="Google Shape;455;p43"/>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56" name="Google Shape;456;p43"/>
            <p:cNvGrpSpPr/>
            <p:nvPr/>
          </p:nvGrpSpPr>
          <p:grpSpPr>
            <a:xfrm>
              <a:off x="7798424" y="4099200"/>
              <a:ext cx="231600" cy="1044300"/>
              <a:chOff x="7798424" y="4099200"/>
              <a:chExt cx="231600" cy="1044300"/>
            </a:xfrm>
          </p:grpSpPr>
          <p:sp>
            <p:nvSpPr>
              <p:cNvPr id="457" name="Google Shape;457;p43"/>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8" name="Google Shape;458;p43"/>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9" name="Google Shape;459;p43"/>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0" name="Google Shape;460;p43"/>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1" name="Google Shape;461;p43"/>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62" name="Google Shape;462;p43"/>
            <p:cNvGrpSpPr/>
            <p:nvPr/>
          </p:nvGrpSpPr>
          <p:grpSpPr>
            <a:xfrm>
              <a:off x="8169779" y="4309200"/>
              <a:ext cx="231600" cy="834300"/>
              <a:chOff x="8169779" y="4309200"/>
              <a:chExt cx="231600" cy="834300"/>
            </a:xfrm>
          </p:grpSpPr>
          <p:sp>
            <p:nvSpPr>
              <p:cNvPr id="463" name="Google Shape;463;p43"/>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4" name="Google Shape;464;p43"/>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5" name="Google Shape;465;p43"/>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6" name="Google Shape;466;p43"/>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67" name="Google Shape;467;p43"/>
            <p:cNvGrpSpPr/>
            <p:nvPr/>
          </p:nvGrpSpPr>
          <p:grpSpPr>
            <a:xfrm>
              <a:off x="7427070" y="4309200"/>
              <a:ext cx="231600" cy="834300"/>
              <a:chOff x="7427070" y="4309200"/>
              <a:chExt cx="231600" cy="834300"/>
            </a:xfrm>
          </p:grpSpPr>
          <p:sp>
            <p:nvSpPr>
              <p:cNvPr id="468" name="Google Shape;468;p43"/>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9" name="Google Shape;469;p43"/>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0" name="Google Shape;470;p43"/>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1" name="Google Shape;471;p43"/>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72" name="Google Shape;472;p43"/>
            <p:cNvGrpSpPr/>
            <p:nvPr/>
          </p:nvGrpSpPr>
          <p:grpSpPr>
            <a:xfrm>
              <a:off x="8541133" y="4518900"/>
              <a:ext cx="231600" cy="624600"/>
              <a:chOff x="8541133" y="4518900"/>
              <a:chExt cx="231600" cy="624600"/>
            </a:xfrm>
          </p:grpSpPr>
          <p:sp>
            <p:nvSpPr>
              <p:cNvPr id="473" name="Google Shape;473;p43"/>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4" name="Google Shape;474;p43"/>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5" name="Google Shape;475;p43"/>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76" name="Google Shape;476;p43"/>
            <p:cNvGrpSpPr/>
            <p:nvPr/>
          </p:nvGrpSpPr>
          <p:grpSpPr>
            <a:xfrm>
              <a:off x="8912488" y="4309200"/>
              <a:ext cx="231600" cy="834300"/>
              <a:chOff x="8912488" y="4309200"/>
              <a:chExt cx="231600" cy="834300"/>
            </a:xfrm>
          </p:grpSpPr>
          <p:sp>
            <p:nvSpPr>
              <p:cNvPr id="477" name="Google Shape;477;p43"/>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8" name="Google Shape;478;p43"/>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9" name="Google Shape;479;p43"/>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0" name="Google Shape;480;p43"/>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481" name="Google Shape;481;p43"/>
          <p:cNvSpPr txBox="1">
            <a:spLocks noGrp="1"/>
          </p:cNvSpPr>
          <p:nvPr>
            <p:ph type="title" hasCustomPrompt="1"/>
          </p:nvPr>
        </p:nvSpPr>
        <p:spPr>
          <a:xfrm>
            <a:off x="1851500" y="1030300"/>
            <a:ext cx="8489100" cy="24843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Clr>
                <a:schemeClr val="lt1"/>
              </a:buClr>
              <a:buSzPts val="10700"/>
              <a:buNone/>
              <a:defRPr sz="10700">
                <a:solidFill>
                  <a:schemeClr val="lt1"/>
                </a:solidFill>
              </a:defRPr>
            </a:lvl1pPr>
            <a:lvl2pPr lvl="1" algn="ctr" rtl="0">
              <a:spcBef>
                <a:spcPts val="0"/>
              </a:spcBef>
              <a:spcAft>
                <a:spcPts val="0"/>
              </a:spcAft>
              <a:buClr>
                <a:schemeClr val="lt1"/>
              </a:buClr>
              <a:buSzPts val="10700"/>
              <a:buNone/>
              <a:defRPr sz="10700">
                <a:solidFill>
                  <a:schemeClr val="lt1"/>
                </a:solidFill>
              </a:defRPr>
            </a:lvl2pPr>
            <a:lvl3pPr lvl="2" algn="ctr" rtl="0">
              <a:spcBef>
                <a:spcPts val="0"/>
              </a:spcBef>
              <a:spcAft>
                <a:spcPts val="0"/>
              </a:spcAft>
              <a:buClr>
                <a:schemeClr val="lt1"/>
              </a:buClr>
              <a:buSzPts val="10700"/>
              <a:buNone/>
              <a:defRPr sz="10700">
                <a:solidFill>
                  <a:schemeClr val="lt1"/>
                </a:solidFill>
              </a:defRPr>
            </a:lvl3pPr>
            <a:lvl4pPr lvl="3" algn="ctr" rtl="0">
              <a:spcBef>
                <a:spcPts val="0"/>
              </a:spcBef>
              <a:spcAft>
                <a:spcPts val="0"/>
              </a:spcAft>
              <a:buClr>
                <a:schemeClr val="lt1"/>
              </a:buClr>
              <a:buSzPts val="10700"/>
              <a:buNone/>
              <a:defRPr sz="10700">
                <a:solidFill>
                  <a:schemeClr val="lt1"/>
                </a:solidFill>
              </a:defRPr>
            </a:lvl4pPr>
            <a:lvl5pPr lvl="4" algn="ctr" rtl="0">
              <a:spcBef>
                <a:spcPts val="0"/>
              </a:spcBef>
              <a:spcAft>
                <a:spcPts val="0"/>
              </a:spcAft>
              <a:buClr>
                <a:schemeClr val="lt1"/>
              </a:buClr>
              <a:buSzPts val="10700"/>
              <a:buNone/>
              <a:defRPr sz="10700">
                <a:solidFill>
                  <a:schemeClr val="lt1"/>
                </a:solidFill>
              </a:defRPr>
            </a:lvl5pPr>
            <a:lvl6pPr lvl="5" algn="ctr" rtl="0">
              <a:spcBef>
                <a:spcPts val="0"/>
              </a:spcBef>
              <a:spcAft>
                <a:spcPts val="0"/>
              </a:spcAft>
              <a:buClr>
                <a:schemeClr val="lt1"/>
              </a:buClr>
              <a:buSzPts val="10700"/>
              <a:buNone/>
              <a:defRPr sz="10700">
                <a:solidFill>
                  <a:schemeClr val="lt1"/>
                </a:solidFill>
              </a:defRPr>
            </a:lvl6pPr>
            <a:lvl7pPr lvl="6" algn="ctr" rtl="0">
              <a:spcBef>
                <a:spcPts val="0"/>
              </a:spcBef>
              <a:spcAft>
                <a:spcPts val="0"/>
              </a:spcAft>
              <a:buClr>
                <a:schemeClr val="lt1"/>
              </a:buClr>
              <a:buSzPts val="10700"/>
              <a:buNone/>
              <a:defRPr sz="10700">
                <a:solidFill>
                  <a:schemeClr val="lt1"/>
                </a:solidFill>
              </a:defRPr>
            </a:lvl7pPr>
            <a:lvl8pPr lvl="7" algn="ctr" rtl="0">
              <a:spcBef>
                <a:spcPts val="0"/>
              </a:spcBef>
              <a:spcAft>
                <a:spcPts val="0"/>
              </a:spcAft>
              <a:buClr>
                <a:schemeClr val="lt1"/>
              </a:buClr>
              <a:buSzPts val="10700"/>
              <a:buNone/>
              <a:defRPr sz="10700">
                <a:solidFill>
                  <a:schemeClr val="lt1"/>
                </a:solidFill>
              </a:defRPr>
            </a:lvl8pPr>
            <a:lvl9pPr lvl="8" algn="ctr" rtl="0">
              <a:spcBef>
                <a:spcPts val="0"/>
              </a:spcBef>
              <a:spcAft>
                <a:spcPts val="0"/>
              </a:spcAft>
              <a:buClr>
                <a:schemeClr val="lt1"/>
              </a:buClr>
              <a:buSzPts val="10700"/>
              <a:buNone/>
              <a:defRPr sz="10700">
                <a:solidFill>
                  <a:schemeClr val="lt1"/>
                </a:solidFill>
              </a:defRPr>
            </a:lvl9pPr>
          </a:lstStyle>
          <a:p>
            <a:r>
              <a:t>xx%</a:t>
            </a:r>
          </a:p>
        </p:txBody>
      </p:sp>
      <p:sp>
        <p:nvSpPr>
          <p:cNvPr id="482" name="Google Shape;482;p43"/>
          <p:cNvSpPr txBox="1">
            <a:spLocks noGrp="1"/>
          </p:cNvSpPr>
          <p:nvPr>
            <p:ph type="body" idx="1"/>
          </p:nvPr>
        </p:nvSpPr>
        <p:spPr>
          <a:xfrm>
            <a:off x="1851500" y="3616400"/>
            <a:ext cx="8489100" cy="1481700"/>
          </a:xfrm>
          <a:prstGeom prst="rect">
            <a:avLst/>
          </a:prstGeom>
        </p:spPr>
        <p:txBody>
          <a:bodyPr spcFirstLastPara="1" wrap="square" lIns="121900" tIns="121900" rIns="121900" bIns="121900" anchor="t" anchorCtr="0">
            <a:normAutofit/>
          </a:bodyPr>
          <a:lstStyle>
            <a:lvl1pPr marL="457200" lvl="0" indent="-336550" algn="ctr" rtl="0">
              <a:spcBef>
                <a:spcPts val="0"/>
              </a:spcBef>
              <a:spcAft>
                <a:spcPts val="0"/>
              </a:spcAft>
              <a:buClr>
                <a:schemeClr val="lt1"/>
              </a:buClr>
              <a:buSzPts val="1700"/>
              <a:buChar char="●"/>
              <a:defRPr>
                <a:solidFill>
                  <a:schemeClr val="lt1"/>
                </a:solidFill>
              </a:defRPr>
            </a:lvl1pPr>
            <a:lvl2pPr marL="914400" lvl="1" indent="-323850" algn="ctr" rtl="0">
              <a:spcBef>
                <a:spcPts val="0"/>
              </a:spcBef>
              <a:spcAft>
                <a:spcPts val="0"/>
              </a:spcAft>
              <a:buClr>
                <a:schemeClr val="lt1"/>
              </a:buClr>
              <a:buSzPts val="1500"/>
              <a:buChar char="○"/>
              <a:defRPr>
                <a:solidFill>
                  <a:schemeClr val="lt1"/>
                </a:solidFill>
              </a:defRPr>
            </a:lvl2pPr>
            <a:lvl3pPr marL="1371600" lvl="2" indent="-323850" algn="ctr" rtl="0">
              <a:spcBef>
                <a:spcPts val="0"/>
              </a:spcBef>
              <a:spcAft>
                <a:spcPts val="0"/>
              </a:spcAft>
              <a:buClr>
                <a:schemeClr val="lt1"/>
              </a:buClr>
              <a:buSzPts val="1500"/>
              <a:buChar char="■"/>
              <a:defRPr>
                <a:solidFill>
                  <a:schemeClr val="lt1"/>
                </a:solidFill>
              </a:defRPr>
            </a:lvl3pPr>
            <a:lvl4pPr marL="1828800" lvl="3" indent="-323850" algn="ctr" rtl="0">
              <a:spcBef>
                <a:spcPts val="0"/>
              </a:spcBef>
              <a:spcAft>
                <a:spcPts val="0"/>
              </a:spcAft>
              <a:buClr>
                <a:schemeClr val="lt1"/>
              </a:buClr>
              <a:buSzPts val="1500"/>
              <a:buChar char="●"/>
              <a:defRPr>
                <a:solidFill>
                  <a:schemeClr val="lt1"/>
                </a:solidFill>
              </a:defRPr>
            </a:lvl4pPr>
            <a:lvl5pPr marL="2286000" lvl="4" indent="-323850" algn="ctr" rtl="0">
              <a:spcBef>
                <a:spcPts val="0"/>
              </a:spcBef>
              <a:spcAft>
                <a:spcPts val="0"/>
              </a:spcAft>
              <a:buClr>
                <a:schemeClr val="lt1"/>
              </a:buClr>
              <a:buSzPts val="1500"/>
              <a:buChar char="○"/>
              <a:defRPr>
                <a:solidFill>
                  <a:schemeClr val="lt1"/>
                </a:solidFill>
              </a:defRPr>
            </a:lvl5pPr>
            <a:lvl6pPr marL="2743200" lvl="5" indent="-323850" algn="ctr" rtl="0">
              <a:spcBef>
                <a:spcPts val="0"/>
              </a:spcBef>
              <a:spcAft>
                <a:spcPts val="0"/>
              </a:spcAft>
              <a:buClr>
                <a:schemeClr val="lt1"/>
              </a:buClr>
              <a:buSzPts val="1500"/>
              <a:buChar char="■"/>
              <a:defRPr>
                <a:solidFill>
                  <a:schemeClr val="lt1"/>
                </a:solidFill>
              </a:defRPr>
            </a:lvl6pPr>
            <a:lvl7pPr marL="3200400" lvl="6" indent="-323850" algn="ctr" rtl="0">
              <a:spcBef>
                <a:spcPts val="0"/>
              </a:spcBef>
              <a:spcAft>
                <a:spcPts val="0"/>
              </a:spcAft>
              <a:buClr>
                <a:schemeClr val="lt1"/>
              </a:buClr>
              <a:buSzPts val="1500"/>
              <a:buChar char="●"/>
              <a:defRPr>
                <a:solidFill>
                  <a:schemeClr val="lt1"/>
                </a:solidFill>
              </a:defRPr>
            </a:lvl7pPr>
            <a:lvl8pPr marL="3657600" lvl="7" indent="-323850" algn="ctr" rtl="0">
              <a:spcBef>
                <a:spcPts val="0"/>
              </a:spcBef>
              <a:spcAft>
                <a:spcPts val="0"/>
              </a:spcAft>
              <a:buClr>
                <a:schemeClr val="lt1"/>
              </a:buClr>
              <a:buSzPts val="1500"/>
              <a:buChar char="○"/>
              <a:defRPr>
                <a:solidFill>
                  <a:schemeClr val="lt1"/>
                </a:solidFill>
              </a:defRPr>
            </a:lvl8pPr>
            <a:lvl9pPr marL="4114800" lvl="8" indent="-323850" algn="ctr" rtl="0">
              <a:spcBef>
                <a:spcPts val="0"/>
              </a:spcBef>
              <a:spcAft>
                <a:spcPts val="0"/>
              </a:spcAft>
              <a:buClr>
                <a:schemeClr val="lt1"/>
              </a:buClr>
              <a:buSzPts val="1500"/>
              <a:buChar char="■"/>
              <a:defRPr>
                <a:solidFill>
                  <a:schemeClr val="lt1"/>
                </a:solidFill>
              </a:defRPr>
            </a:lvl9pPr>
          </a:lstStyle>
          <a:p>
            <a:endParaRPr/>
          </a:p>
        </p:txBody>
      </p:sp>
      <p:sp>
        <p:nvSpPr>
          <p:cNvPr id="483" name="Google Shape;483;p43"/>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867912"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5900"/>
              <a:buFont typeface="Corbel"/>
              <a:buNone/>
              <a:defRPr sz="5900" b="0">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5"/>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200"/>
              <a:buNone/>
              <a:defRPr sz="2200" cap="none">
                <a:solidFill>
                  <a:srgbClr val="595959"/>
                </a:solidFill>
              </a:defRPr>
            </a:lvl1pPr>
            <a:lvl2pPr marL="914400" lvl="1" indent="-228600" algn="l">
              <a:lnSpc>
                <a:spcPct val="90000"/>
              </a:lnSpc>
              <a:spcBef>
                <a:spcPts val="250"/>
              </a:spcBef>
              <a:spcAft>
                <a:spcPts val="0"/>
              </a:spcAft>
              <a:buSzPts val="1800"/>
              <a:buNone/>
              <a:defRPr sz="1800">
                <a:solidFill>
                  <a:srgbClr val="888888"/>
                </a:solidFill>
              </a:defRPr>
            </a:lvl2pPr>
            <a:lvl3pPr marL="1371600" lvl="2" indent="-228600" algn="l">
              <a:lnSpc>
                <a:spcPct val="90000"/>
              </a:lnSpc>
              <a:spcBef>
                <a:spcPts val="250"/>
              </a:spcBef>
              <a:spcAft>
                <a:spcPts val="0"/>
              </a:spcAft>
              <a:buSzPts val="1600"/>
              <a:buNone/>
              <a:defRPr sz="1600">
                <a:solidFill>
                  <a:srgbClr val="888888"/>
                </a:solidFill>
              </a:defRPr>
            </a:lvl3pPr>
            <a:lvl4pPr marL="1828800" lvl="3" indent="-228600" algn="l">
              <a:lnSpc>
                <a:spcPct val="90000"/>
              </a:lnSpc>
              <a:spcBef>
                <a:spcPts val="250"/>
              </a:spcBef>
              <a:spcAft>
                <a:spcPts val="0"/>
              </a:spcAft>
              <a:buSzPts val="1400"/>
              <a:buNone/>
              <a:defRPr sz="1400">
                <a:solidFill>
                  <a:srgbClr val="888888"/>
                </a:solidFill>
              </a:defRPr>
            </a:lvl4pPr>
            <a:lvl5pPr marL="2286000" lvl="4" indent="-228600" algn="l">
              <a:lnSpc>
                <a:spcPct val="90000"/>
              </a:lnSpc>
              <a:spcBef>
                <a:spcPts val="250"/>
              </a:spcBef>
              <a:spcAft>
                <a:spcPts val="0"/>
              </a:spcAft>
              <a:buSzPts val="1400"/>
              <a:buNone/>
              <a:defRPr sz="1400">
                <a:solidFill>
                  <a:srgbClr val="888888"/>
                </a:solidFill>
              </a:defRPr>
            </a:lvl5pPr>
            <a:lvl6pPr marL="2743200" lvl="5" indent="-228600" algn="l">
              <a:lnSpc>
                <a:spcPct val="90000"/>
              </a:lnSpc>
              <a:spcBef>
                <a:spcPts val="250"/>
              </a:spcBef>
              <a:spcAft>
                <a:spcPts val="0"/>
              </a:spcAft>
              <a:buSzPts val="1400"/>
              <a:buNone/>
              <a:defRPr sz="1400">
                <a:solidFill>
                  <a:srgbClr val="888888"/>
                </a:solidFill>
              </a:defRPr>
            </a:lvl6pPr>
            <a:lvl7pPr marL="3200400" lvl="6" indent="-228600" algn="l">
              <a:lnSpc>
                <a:spcPct val="90000"/>
              </a:lnSpc>
              <a:spcBef>
                <a:spcPts val="250"/>
              </a:spcBef>
              <a:spcAft>
                <a:spcPts val="0"/>
              </a:spcAft>
              <a:buSzPts val="1400"/>
              <a:buNone/>
              <a:defRPr sz="1400">
                <a:solidFill>
                  <a:srgbClr val="888888"/>
                </a:solidFill>
              </a:defRPr>
            </a:lvl7pPr>
            <a:lvl8pPr marL="3657600" lvl="7" indent="-228600" algn="l">
              <a:lnSpc>
                <a:spcPct val="90000"/>
              </a:lnSpc>
              <a:spcBef>
                <a:spcPts val="250"/>
              </a:spcBef>
              <a:spcAft>
                <a:spcPts val="0"/>
              </a:spcAft>
              <a:buSzPts val="1400"/>
              <a:buNone/>
              <a:defRPr sz="1400">
                <a:solidFill>
                  <a:srgbClr val="888888"/>
                </a:solidFill>
              </a:defRPr>
            </a:lvl8pPr>
            <a:lvl9pPr marL="4114800" lvl="8" indent="-228600" algn="l">
              <a:lnSpc>
                <a:spcPct val="90000"/>
              </a:lnSpc>
              <a:spcBef>
                <a:spcPts val="250"/>
              </a:spcBef>
              <a:spcAft>
                <a:spcPts val="250"/>
              </a:spcAft>
              <a:buSzPts val="1400"/>
              <a:buNone/>
              <a:defRPr sz="1400">
                <a:solidFill>
                  <a:srgbClr val="888888"/>
                </a:solidFill>
              </a:defRPr>
            </a:lvl9pPr>
          </a:lstStyle>
          <a:p>
            <a:endParaRPr/>
          </a:p>
        </p:txBody>
      </p:sp>
      <p:sp>
        <p:nvSpPr>
          <p:cNvPr id="41" name="Google Shape;41;p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4"/>
        <p:cNvGrpSpPr/>
        <p:nvPr/>
      </p:nvGrpSpPr>
      <p:grpSpPr>
        <a:xfrm>
          <a:off x="0" y="0"/>
          <a:ext cx="0" cy="0"/>
          <a:chOff x="0" y="0"/>
          <a:chExt cx="0" cy="0"/>
        </a:xfrm>
      </p:grpSpPr>
      <p:sp>
        <p:nvSpPr>
          <p:cNvPr id="485" name="Google Shape;485;p44"/>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86"/>
        <p:cNvGrpSpPr/>
        <p:nvPr/>
      </p:nvGrpSpPr>
      <p:grpSpPr>
        <a:xfrm>
          <a:off x="0" y="0"/>
          <a:ext cx="0" cy="0"/>
          <a:chOff x="0" y="0"/>
          <a:chExt cx="0" cy="0"/>
        </a:xfrm>
      </p:grpSpPr>
      <p:sp>
        <p:nvSpPr>
          <p:cNvPr id="487" name="Google Shape;487;p4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62626"/>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488" name="Google Shape;488;p45"/>
          <p:cNvSpPr txBox="1">
            <a:spLocks noGrp="1"/>
          </p:cNvSpPr>
          <p:nvPr>
            <p:ph type="body" idx="1"/>
          </p:nvPr>
        </p:nvSpPr>
        <p:spPr>
          <a:xfrm>
            <a:off x="1066800" y="2103120"/>
            <a:ext cx="10058400" cy="3849600"/>
          </a:xfrm>
          <a:prstGeom prst="rect">
            <a:avLst/>
          </a:prstGeom>
          <a:noFill/>
          <a:ln>
            <a:noFill/>
          </a:ln>
        </p:spPr>
        <p:txBody>
          <a:bodyPr spcFirstLastPara="1" wrap="square" lIns="91425" tIns="45700" rIns="91425" bIns="45700" anchor="t" anchorCtr="0">
            <a:normAutofit/>
          </a:bodyPr>
          <a:lstStyle>
            <a:lvl1pPr marL="457200" lvl="0" indent="-342900" algn="l" rtl="0">
              <a:lnSpc>
                <a:spcPct val="110000"/>
              </a:lnSpc>
              <a:spcBef>
                <a:spcPts val="900"/>
              </a:spcBef>
              <a:spcAft>
                <a:spcPts val="0"/>
              </a:spcAft>
              <a:buSzPts val="1800"/>
              <a:buChar char="●"/>
              <a:defRPr/>
            </a:lvl1pPr>
            <a:lvl2pPr marL="914400" lvl="1" indent="-342900" algn="l" rtl="0">
              <a:lnSpc>
                <a:spcPct val="100000"/>
              </a:lnSpc>
              <a:spcBef>
                <a:spcPts val="500"/>
              </a:spcBef>
              <a:spcAft>
                <a:spcPts val="0"/>
              </a:spcAft>
              <a:buSzPts val="1800"/>
              <a:buChar char="○"/>
              <a:defRPr/>
            </a:lvl2pPr>
            <a:lvl3pPr marL="1371600" lvl="2" indent="-342900" algn="l" rtl="0">
              <a:lnSpc>
                <a:spcPct val="100000"/>
              </a:lnSpc>
              <a:spcBef>
                <a:spcPts val="1600"/>
              </a:spcBef>
              <a:spcAft>
                <a:spcPts val="0"/>
              </a:spcAft>
              <a:buSzPts val="1800"/>
              <a:buChar char="■"/>
              <a:defRPr/>
            </a:lvl3pPr>
            <a:lvl4pPr marL="1828800" lvl="3" indent="-342900" algn="l" rtl="0">
              <a:lnSpc>
                <a:spcPct val="100000"/>
              </a:lnSpc>
              <a:spcBef>
                <a:spcPts val="1600"/>
              </a:spcBef>
              <a:spcAft>
                <a:spcPts val="0"/>
              </a:spcAft>
              <a:buSzPts val="1800"/>
              <a:buChar char="●"/>
              <a:defRPr/>
            </a:lvl4pPr>
            <a:lvl5pPr marL="2286000" lvl="4" indent="-342900" algn="l" rtl="0">
              <a:lnSpc>
                <a:spcPct val="100000"/>
              </a:lnSpc>
              <a:spcBef>
                <a:spcPts val="1600"/>
              </a:spcBef>
              <a:spcAft>
                <a:spcPts val="0"/>
              </a:spcAft>
              <a:buSzPts val="1800"/>
              <a:buChar char="○"/>
              <a:defRPr/>
            </a:lvl5pPr>
            <a:lvl6pPr marL="2743200" lvl="5" indent="-342900" algn="l" rtl="0">
              <a:lnSpc>
                <a:spcPct val="100000"/>
              </a:lnSpc>
              <a:spcBef>
                <a:spcPts val="1600"/>
              </a:spcBef>
              <a:spcAft>
                <a:spcPts val="0"/>
              </a:spcAft>
              <a:buSzPts val="1800"/>
              <a:buChar char="■"/>
              <a:defRPr/>
            </a:lvl6pPr>
            <a:lvl7pPr marL="3200400" lvl="6" indent="-342900" algn="l" rtl="0">
              <a:lnSpc>
                <a:spcPct val="100000"/>
              </a:lnSpc>
              <a:spcBef>
                <a:spcPts val="1600"/>
              </a:spcBef>
              <a:spcAft>
                <a:spcPts val="0"/>
              </a:spcAft>
              <a:buSzPts val="1800"/>
              <a:buChar char="●"/>
              <a:defRPr/>
            </a:lvl7pPr>
            <a:lvl8pPr marL="3657600" lvl="7" indent="-342900" algn="l" rtl="0">
              <a:lnSpc>
                <a:spcPct val="100000"/>
              </a:lnSpc>
              <a:spcBef>
                <a:spcPts val="1600"/>
              </a:spcBef>
              <a:spcAft>
                <a:spcPts val="0"/>
              </a:spcAft>
              <a:buSzPts val="1800"/>
              <a:buChar char="○"/>
              <a:defRPr/>
            </a:lvl8pPr>
            <a:lvl9pPr marL="4114800" lvl="8" indent="-342900" algn="l" rtl="0">
              <a:lnSpc>
                <a:spcPct val="100000"/>
              </a:lnSpc>
              <a:spcBef>
                <a:spcPts val="1600"/>
              </a:spcBef>
              <a:spcAft>
                <a:spcPts val="1600"/>
              </a:spcAft>
              <a:buSzPts val="1800"/>
              <a:buChar char="■"/>
              <a:defRPr/>
            </a:lvl9pPr>
          </a:lstStyle>
          <a:p>
            <a:endParaRPr/>
          </a:p>
        </p:txBody>
      </p:sp>
      <p:sp>
        <p:nvSpPr>
          <p:cNvPr id="489" name="Google Shape;489;p45"/>
          <p:cNvSpPr txBox="1">
            <a:spLocks noGrp="1"/>
          </p:cNvSpPr>
          <p:nvPr>
            <p:ph type="dt" idx="10"/>
          </p:nvPr>
        </p:nvSpPr>
        <p:spPr>
          <a:xfrm>
            <a:off x="7256794" y="6035040"/>
            <a:ext cx="2892900" cy="365700"/>
          </a:xfrm>
          <a:prstGeom prst="rect">
            <a:avLst/>
          </a:prstGeom>
          <a:noFill/>
          <a:ln>
            <a:noFill/>
          </a:ln>
        </p:spPr>
        <p:txBody>
          <a:bodyPr spcFirstLastPara="1" wrap="square" lIns="91425" tIns="45700" rIns="91425" bIns="4570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0" name="Google Shape;490;p45"/>
          <p:cNvSpPr txBox="1">
            <a:spLocks noGrp="1"/>
          </p:cNvSpPr>
          <p:nvPr>
            <p:ph type="ftr" idx="11"/>
          </p:nvPr>
        </p:nvSpPr>
        <p:spPr>
          <a:xfrm>
            <a:off x="1066800" y="6035040"/>
            <a:ext cx="5816700" cy="365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1" name="Google Shape;491;p45"/>
          <p:cNvSpPr txBox="1">
            <a:spLocks noGrp="1"/>
          </p:cNvSpPr>
          <p:nvPr>
            <p:ph type="sldNum" idx="12"/>
          </p:nvPr>
        </p:nvSpPr>
        <p:spPr>
          <a:xfrm>
            <a:off x="10287000" y="6035040"/>
            <a:ext cx="838200" cy="365700"/>
          </a:xfrm>
          <a:prstGeom prst="rect">
            <a:avLst/>
          </a:prstGeom>
          <a:noFill/>
          <a:ln>
            <a:noFill/>
          </a:ln>
        </p:spPr>
        <p:txBody>
          <a:bodyPr spcFirstLastPara="1" wrap="square" lIns="91425" tIns="45700" rIns="91425" bIns="45700" anchor="b"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Section Header">
  <p:cSld name="SECTION_HEADER_1">
    <p:bg>
      <p:bgPr>
        <a:solidFill>
          <a:schemeClr val="accent1"/>
        </a:solidFill>
        <a:effectLst/>
      </p:bgPr>
    </p:bg>
    <p:spTree>
      <p:nvGrpSpPr>
        <p:cNvPr id="1" name="Shape 492"/>
        <p:cNvGrpSpPr/>
        <p:nvPr/>
      </p:nvGrpSpPr>
      <p:grpSpPr>
        <a:xfrm>
          <a:off x="0" y="0"/>
          <a:ext cx="0" cy="0"/>
          <a:chOff x="0" y="0"/>
          <a:chExt cx="0" cy="0"/>
        </a:xfrm>
      </p:grpSpPr>
      <p:sp>
        <p:nvSpPr>
          <p:cNvPr id="493" name="Google Shape;493;p46"/>
          <p:cNvSpPr/>
          <p:nvPr/>
        </p:nvSpPr>
        <p:spPr>
          <a:xfrm>
            <a:off x="0" y="0"/>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494" name="Google Shape;494;p46"/>
          <p:cNvSpPr/>
          <p:nvPr/>
        </p:nvSpPr>
        <p:spPr>
          <a:xfrm>
            <a:off x="1307870" y="1267730"/>
            <a:ext cx="9576300" cy="4308000"/>
          </a:xfrm>
          <a:prstGeom prst="rect">
            <a:avLst/>
          </a:prstGeom>
          <a:solidFill>
            <a:schemeClr val="lt1"/>
          </a:solidFill>
          <a:ln>
            <a:noFill/>
          </a:ln>
          <a:effectLst>
            <a:outerShdw blurRad="50800" algn="ctr" rotWithShape="0">
              <a:srgbClr val="000000">
                <a:alpha val="6588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6"/>
          <p:cNvSpPr/>
          <p:nvPr/>
        </p:nvSpPr>
        <p:spPr>
          <a:xfrm>
            <a:off x="1447801" y="1411615"/>
            <a:ext cx="9296400" cy="403470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6"/>
          <p:cNvSpPr/>
          <p:nvPr/>
        </p:nvSpPr>
        <p:spPr>
          <a:xfrm>
            <a:off x="5135880" y="1267730"/>
            <a:ext cx="1920300" cy="731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6"/>
          <p:cNvSpPr txBox="1">
            <a:spLocks noGrp="1"/>
          </p:cNvSpPr>
          <p:nvPr>
            <p:ph type="title"/>
          </p:nvPr>
        </p:nvSpPr>
        <p:spPr>
          <a:xfrm>
            <a:off x="1629156" y="2275165"/>
            <a:ext cx="8933700" cy="2406900"/>
          </a:xfrm>
          <a:prstGeom prst="rect">
            <a:avLst/>
          </a:prstGeom>
          <a:noFill/>
          <a:ln>
            <a:noFill/>
          </a:ln>
        </p:spPr>
        <p:txBody>
          <a:bodyPr spcFirstLastPara="1" wrap="square" lIns="91425" tIns="45700" rIns="91425" bIns="45700" anchor="ctr" anchorCtr="0">
            <a:normAutofit/>
          </a:bodyPr>
          <a:lstStyle>
            <a:lvl1pPr lvl="0" algn="ctr" rtl="0">
              <a:lnSpc>
                <a:spcPct val="83000"/>
              </a:lnSpc>
              <a:spcBef>
                <a:spcPts val="0"/>
              </a:spcBef>
              <a:spcAft>
                <a:spcPts val="0"/>
              </a:spcAft>
              <a:buClr>
                <a:srgbClr val="262626"/>
              </a:buClr>
              <a:buSzPts val="6800"/>
              <a:buFont typeface="Century Gothic"/>
              <a:buNone/>
              <a:defRPr sz="6800" cap="none">
                <a:solidFill>
                  <a:srgbClr val="262626"/>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grpSp>
        <p:nvGrpSpPr>
          <p:cNvPr id="498" name="Google Shape;498;p46"/>
          <p:cNvGrpSpPr/>
          <p:nvPr/>
        </p:nvGrpSpPr>
        <p:grpSpPr>
          <a:xfrm>
            <a:off x="5250180" y="1267730"/>
            <a:ext cx="1691700" cy="615934"/>
            <a:chOff x="5250180" y="1267730"/>
            <a:chExt cx="1691700" cy="615934"/>
          </a:xfrm>
        </p:grpSpPr>
        <p:cxnSp>
          <p:nvCxnSpPr>
            <p:cNvPr id="499" name="Google Shape;499;p46"/>
            <p:cNvCxnSpPr/>
            <p:nvPr/>
          </p:nvCxnSpPr>
          <p:spPr>
            <a:xfrm>
              <a:off x="5250180" y="1267730"/>
              <a:ext cx="0" cy="612600"/>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500" name="Google Shape;500;p46"/>
            <p:cNvCxnSpPr/>
            <p:nvPr/>
          </p:nvCxnSpPr>
          <p:spPr>
            <a:xfrm>
              <a:off x="6941820" y="1267730"/>
              <a:ext cx="0" cy="612600"/>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501" name="Google Shape;501;p46"/>
            <p:cNvCxnSpPr/>
            <p:nvPr/>
          </p:nvCxnSpPr>
          <p:spPr>
            <a:xfrm>
              <a:off x="5250180" y="1883664"/>
              <a:ext cx="1691700" cy="0"/>
            </a:xfrm>
            <a:prstGeom prst="straightConnector1">
              <a:avLst/>
            </a:prstGeom>
            <a:solidFill>
              <a:srgbClr val="262626"/>
            </a:solidFill>
            <a:ln w="9525" cap="flat" cmpd="sng">
              <a:solidFill>
                <a:srgbClr val="FFFFFF"/>
              </a:solidFill>
              <a:prstDash val="solid"/>
              <a:miter lim="800000"/>
              <a:headEnd type="none" w="sm" len="sm"/>
              <a:tailEnd type="none" w="sm" len="sm"/>
            </a:ln>
          </p:spPr>
        </p:cxnSp>
      </p:grpSp>
      <p:sp>
        <p:nvSpPr>
          <p:cNvPr id="502" name="Google Shape;502;p46"/>
          <p:cNvSpPr txBox="1">
            <a:spLocks noGrp="1"/>
          </p:cNvSpPr>
          <p:nvPr>
            <p:ph type="body" idx="1"/>
          </p:nvPr>
        </p:nvSpPr>
        <p:spPr>
          <a:xfrm>
            <a:off x="1629156" y="4682062"/>
            <a:ext cx="8939700" cy="457200"/>
          </a:xfrm>
          <a:prstGeom prst="rect">
            <a:avLst/>
          </a:prstGeom>
          <a:noFill/>
          <a:ln>
            <a:noFill/>
          </a:ln>
        </p:spPr>
        <p:txBody>
          <a:bodyPr spcFirstLastPara="1" wrap="square" lIns="91425" tIns="45700" rIns="91425" bIns="45700" anchor="t" anchorCtr="0">
            <a:normAutofit/>
          </a:bodyPr>
          <a:lstStyle>
            <a:lvl1pPr marL="457200" lvl="0" indent="-228600" algn="ctr" rtl="0">
              <a:lnSpc>
                <a:spcPct val="110000"/>
              </a:lnSpc>
              <a:spcBef>
                <a:spcPts val="900"/>
              </a:spcBef>
              <a:spcAft>
                <a:spcPts val="0"/>
              </a:spcAft>
              <a:buSzPts val="1800"/>
              <a:buNone/>
              <a:defRPr sz="1800">
                <a:solidFill>
                  <a:srgbClr val="0C0C0C"/>
                </a:solidFill>
              </a:defRPr>
            </a:lvl1pPr>
            <a:lvl2pPr marL="914400" lvl="1" indent="-228600" algn="l" rtl="0">
              <a:lnSpc>
                <a:spcPct val="100000"/>
              </a:lnSpc>
              <a:spcBef>
                <a:spcPts val="500"/>
              </a:spcBef>
              <a:spcAft>
                <a:spcPts val="0"/>
              </a:spcAft>
              <a:buSzPts val="1600"/>
              <a:buNone/>
              <a:defRPr sz="1600">
                <a:solidFill>
                  <a:srgbClr val="888888"/>
                </a:solidFill>
              </a:defRPr>
            </a:lvl2pPr>
            <a:lvl3pPr marL="1371600" lvl="2" indent="-228600" algn="l" rtl="0">
              <a:lnSpc>
                <a:spcPct val="100000"/>
              </a:lnSpc>
              <a:spcBef>
                <a:spcPts val="1600"/>
              </a:spcBef>
              <a:spcAft>
                <a:spcPts val="0"/>
              </a:spcAft>
              <a:buSzPts val="1600"/>
              <a:buNone/>
              <a:defRPr sz="1600">
                <a:solidFill>
                  <a:srgbClr val="888888"/>
                </a:solidFill>
              </a:defRPr>
            </a:lvl3pPr>
            <a:lvl4pPr marL="1828800" lvl="3" indent="-228600" algn="l" rtl="0">
              <a:lnSpc>
                <a:spcPct val="100000"/>
              </a:lnSpc>
              <a:spcBef>
                <a:spcPts val="1600"/>
              </a:spcBef>
              <a:spcAft>
                <a:spcPts val="0"/>
              </a:spcAft>
              <a:buSzPts val="1400"/>
              <a:buNone/>
              <a:defRPr sz="1400">
                <a:solidFill>
                  <a:srgbClr val="888888"/>
                </a:solidFill>
              </a:defRPr>
            </a:lvl4pPr>
            <a:lvl5pPr marL="2286000" lvl="4" indent="-228600" algn="l" rtl="0">
              <a:lnSpc>
                <a:spcPct val="100000"/>
              </a:lnSpc>
              <a:spcBef>
                <a:spcPts val="1600"/>
              </a:spcBef>
              <a:spcAft>
                <a:spcPts val="0"/>
              </a:spcAft>
              <a:buSzPts val="1400"/>
              <a:buNone/>
              <a:defRPr sz="1400">
                <a:solidFill>
                  <a:srgbClr val="888888"/>
                </a:solidFill>
              </a:defRPr>
            </a:lvl5pPr>
            <a:lvl6pPr marL="2743200" lvl="5" indent="-228600" algn="l" rtl="0">
              <a:lnSpc>
                <a:spcPct val="100000"/>
              </a:lnSpc>
              <a:spcBef>
                <a:spcPts val="1600"/>
              </a:spcBef>
              <a:spcAft>
                <a:spcPts val="0"/>
              </a:spcAft>
              <a:buSzPts val="1400"/>
              <a:buNone/>
              <a:defRPr sz="1400">
                <a:solidFill>
                  <a:srgbClr val="888888"/>
                </a:solidFill>
              </a:defRPr>
            </a:lvl6pPr>
            <a:lvl7pPr marL="3200400" lvl="6" indent="-228600" algn="l" rtl="0">
              <a:lnSpc>
                <a:spcPct val="100000"/>
              </a:lnSpc>
              <a:spcBef>
                <a:spcPts val="1600"/>
              </a:spcBef>
              <a:spcAft>
                <a:spcPts val="0"/>
              </a:spcAft>
              <a:buSzPts val="1400"/>
              <a:buNone/>
              <a:defRPr sz="1400">
                <a:solidFill>
                  <a:srgbClr val="888888"/>
                </a:solidFill>
              </a:defRPr>
            </a:lvl7pPr>
            <a:lvl8pPr marL="3657600" lvl="7" indent="-228600" algn="l" rtl="0">
              <a:lnSpc>
                <a:spcPct val="100000"/>
              </a:lnSpc>
              <a:spcBef>
                <a:spcPts val="1600"/>
              </a:spcBef>
              <a:spcAft>
                <a:spcPts val="0"/>
              </a:spcAft>
              <a:buSzPts val="1400"/>
              <a:buNone/>
              <a:defRPr sz="1400">
                <a:solidFill>
                  <a:srgbClr val="888888"/>
                </a:solidFill>
              </a:defRPr>
            </a:lvl8pPr>
            <a:lvl9pPr marL="4114800" lvl="8" indent="-228600" algn="l" rtl="0">
              <a:lnSpc>
                <a:spcPct val="100000"/>
              </a:lnSpc>
              <a:spcBef>
                <a:spcPts val="1600"/>
              </a:spcBef>
              <a:spcAft>
                <a:spcPts val="1600"/>
              </a:spcAft>
              <a:buSzPts val="1400"/>
              <a:buNone/>
              <a:defRPr sz="1400">
                <a:solidFill>
                  <a:srgbClr val="888888"/>
                </a:solidFill>
              </a:defRPr>
            </a:lvl9pPr>
          </a:lstStyle>
          <a:p>
            <a:endParaRPr/>
          </a:p>
        </p:txBody>
      </p:sp>
      <p:sp>
        <p:nvSpPr>
          <p:cNvPr id="503" name="Google Shape;503;p46"/>
          <p:cNvSpPr txBox="1">
            <a:spLocks noGrp="1"/>
          </p:cNvSpPr>
          <p:nvPr>
            <p:ph type="dt" idx="10"/>
          </p:nvPr>
        </p:nvSpPr>
        <p:spPr>
          <a:xfrm>
            <a:off x="5318760" y="1344502"/>
            <a:ext cx="1554600" cy="498900"/>
          </a:xfrm>
          <a:prstGeom prst="rect">
            <a:avLst/>
          </a:prstGeom>
          <a:noFill/>
          <a:ln>
            <a:noFill/>
          </a:ln>
        </p:spPr>
        <p:txBody>
          <a:bodyPr spcFirstLastPara="1" wrap="square" lIns="91425" tIns="45700" rIns="91425" bIns="45700" anchor="b" anchorCtr="0">
            <a:noAutofit/>
          </a:bodyPr>
          <a:lstStyle>
            <a:lvl1pPr lvl="0" algn="ctr" rtl="0">
              <a:spcBef>
                <a:spcPts val="0"/>
              </a:spcBef>
              <a:spcAft>
                <a:spcPts val="0"/>
              </a:spcAft>
              <a:buSzPts val="1400"/>
              <a:buNone/>
              <a:defRPr sz="1300">
                <a:solidFill>
                  <a:srgbClr val="FFFFFF"/>
                </a:solidFill>
                <a:latin typeface="Century Gothic"/>
                <a:ea typeface="Century Gothic"/>
                <a:cs typeface="Century Gothic"/>
                <a:sym typeface="Century Gothic"/>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4" name="Google Shape;504;p46"/>
          <p:cNvSpPr txBox="1">
            <a:spLocks noGrp="1"/>
          </p:cNvSpPr>
          <p:nvPr>
            <p:ph type="ftr" idx="11"/>
          </p:nvPr>
        </p:nvSpPr>
        <p:spPr>
          <a:xfrm>
            <a:off x="1629157" y="5177408"/>
            <a:ext cx="5660100" cy="2286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solidFill>
                  <a:srgbClr val="262626"/>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5" name="Google Shape;505;p46"/>
          <p:cNvSpPr txBox="1">
            <a:spLocks noGrp="1"/>
          </p:cNvSpPr>
          <p:nvPr>
            <p:ph type="sldNum" idx="12"/>
          </p:nvPr>
        </p:nvSpPr>
        <p:spPr>
          <a:xfrm>
            <a:off x="8604504" y="5177408"/>
            <a:ext cx="1958400" cy="228600"/>
          </a:xfrm>
          <a:prstGeom prst="rect">
            <a:avLst/>
          </a:prstGeom>
          <a:noFill/>
          <a:ln>
            <a:noFill/>
          </a:ln>
        </p:spPr>
        <p:txBody>
          <a:bodyPr spcFirstLastPara="1" wrap="square" lIns="91425" tIns="45700" rIns="91425" bIns="45700" anchor="b" anchorCtr="0">
            <a:normAutofit/>
          </a:bodyPr>
          <a:lstStyle>
            <a:lvl1pPr marL="0" lvl="0" indent="0" algn="r" rtl="0">
              <a:spcBef>
                <a:spcPts val="0"/>
              </a:spcBef>
              <a:buNone/>
              <a:defRPr sz="800" b="0" i="0" u="none" strike="noStrike" cap="none">
                <a:solidFill>
                  <a:srgbClr val="262626"/>
                </a:solidFill>
                <a:latin typeface="Century Gothic"/>
                <a:ea typeface="Century Gothic"/>
                <a:cs typeface="Century Gothic"/>
                <a:sym typeface="Century Gothic"/>
              </a:defRPr>
            </a:lvl1pPr>
            <a:lvl2pPr marL="0" lvl="1" indent="0" algn="r" rtl="0">
              <a:spcBef>
                <a:spcPts val="0"/>
              </a:spcBef>
              <a:buNone/>
              <a:defRPr sz="800" b="0" i="0" u="none" strike="noStrike" cap="none">
                <a:solidFill>
                  <a:srgbClr val="262626"/>
                </a:solidFill>
                <a:latin typeface="Century Gothic"/>
                <a:ea typeface="Century Gothic"/>
                <a:cs typeface="Century Gothic"/>
                <a:sym typeface="Century Gothic"/>
              </a:defRPr>
            </a:lvl2pPr>
            <a:lvl3pPr marL="0" lvl="2" indent="0" algn="r" rtl="0">
              <a:spcBef>
                <a:spcPts val="0"/>
              </a:spcBef>
              <a:buNone/>
              <a:defRPr sz="800" b="0" i="0" u="none" strike="noStrike" cap="none">
                <a:solidFill>
                  <a:srgbClr val="262626"/>
                </a:solidFill>
                <a:latin typeface="Century Gothic"/>
                <a:ea typeface="Century Gothic"/>
                <a:cs typeface="Century Gothic"/>
                <a:sym typeface="Century Gothic"/>
              </a:defRPr>
            </a:lvl3pPr>
            <a:lvl4pPr marL="0" lvl="3" indent="0" algn="r" rtl="0">
              <a:spcBef>
                <a:spcPts val="0"/>
              </a:spcBef>
              <a:buNone/>
              <a:defRPr sz="800" b="0" i="0" u="none" strike="noStrike" cap="none">
                <a:solidFill>
                  <a:srgbClr val="262626"/>
                </a:solidFill>
                <a:latin typeface="Century Gothic"/>
                <a:ea typeface="Century Gothic"/>
                <a:cs typeface="Century Gothic"/>
                <a:sym typeface="Century Gothic"/>
              </a:defRPr>
            </a:lvl4pPr>
            <a:lvl5pPr marL="0" lvl="4" indent="0" algn="r" rtl="0">
              <a:spcBef>
                <a:spcPts val="0"/>
              </a:spcBef>
              <a:buNone/>
              <a:defRPr sz="800" b="0" i="0" u="none" strike="noStrike" cap="none">
                <a:solidFill>
                  <a:srgbClr val="262626"/>
                </a:solidFill>
                <a:latin typeface="Century Gothic"/>
                <a:ea typeface="Century Gothic"/>
                <a:cs typeface="Century Gothic"/>
                <a:sym typeface="Century Gothic"/>
              </a:defRPr>
            </a:lvl5pPr>
            <a:lvl6pPr marL="0" lvl="5" indent="0" algn="r" rtl="0">
              <a:spcBef>
                <a:spcPts val="0"/>
              </a:spcBef>
              <a:buNone/>
              <a:defRPr sz="800" b="0" i="0" u="none" strike="noStrike" cap="none">
                <a:solidFill>
                  <a:srgbClr val="262626"/>
                </a:solidFill>
                <a:latin typeface="Century Gothic"/>
                <a:ea typeface="Century Gothic"/>
                <a:cs typeface="Century Gothic"/>
                <a:sym typeface="Century Gothic"/>
              </a:defRPr>
            </a:lvl6pPr>
            <a:lvl7pPr marL="0" lvl="6" indent="0" algn="r" rtl="0">
              <a:spcBef>
                <a:spcPts val="0"/>
              </a:spcBef>
              <a:buNone/>
              <a:defRPr sz="800" b="0" i="0" u="none" strike="noStrike" cap="none">
                <a:solidFill>
                  <a:srgbClr val="262626"/>
                </a:solidFill>
                <a:latin typeface="Century Gothic"/>
                <a:ea typeface="Century Gothic"/>
                <a:cs typeface="Century Gothic"/>
                <a:sym typeface="Century Gothic"/>
              </a:defRPr>
            </a:lvl7pPr>
            <a:lvl8pPr marL="0" lvl="7" indent="0" algn="r" rtl="0">
              <a:spcBef>
                <a:spcPts val="0"/>
              </a:spcBef>
              <a:buNone/>
              <a:defRPr sz="800" b="0" i="0" u="none" strike="noStrike" cap="none">
                <a:solidFill>
                  <a:srgbClr val="262626"/>
                </a:solidFill>
                <a:latin typeface="Century Gothic"/>
                <a:ea typeface="Century Gothic"/>
                <a:cs typeface="Century Gothic"/>
                <a:sym typeface="Century Gothic"/>
              </a:defRPr>
            </a:lvl8pPr>
            <a:lvl9pPr marL="0" lvl="8" indent="0" algn="r" rtl="0">
              <a:spcBef>
                <a:spcPts val="0"/>
              </a:spcBef>
              <a:buNone/>
              <a:defRPr sz="800" b="0" i="0" u="none" strike="noStrike" cap="none">
                <a:solidFill>
                  <a:srgbClr val="262626"/>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6"/>
        <p:cNvGrpSpPr/>
        <p:nvPr/>
      </p:nvGrpSpPr>
      <p:grpSpPr>
        <a:xfrm>
          <a:off x="0" y="0"/>
          <a:ext cx="0" cy="0"/>
          <a:chOff x="0" y="0"/>
          <a:chExt cx="0" cy="0"/>
        </a:xfrm>
      </p:grpSpPr>
      <p:sp>
        <p:nvSpPr>
          <p:cNvPr id="507" name="Google Shape;507;p47"/>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62626"/>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508" name="Google Shape;508;p47"/>
          <p:cNvSpPr txBox="1">
            <a:spLocks noGrp="1"/>
          </p:cNvSpPr>
          <p:nvPr>
            <p:ph type="body" idx="1"/>
          </p:nvPr>
        </p:nvSpPr>
        <p:spPr>
          <a:xfrm>
            <a:off x="1066800" y="2103120"/>
            <a:ext cx="4663500" cy="3749100"/>
          </a:xfrm>
          <a:prstGeom prst="rect">
            <a:avLst/>
          </a:prstGeom>
          <a:noFill/>
          <a:ln>
            <a:noFill/>
          </a:ln>
        </p:spPr>
        <p:txBody>
          <a:bodyPr spcFirstLastPara="1" wrap="square" lIns="91425" tIns="45700" rIns="91425" bIns="45700" anchor="t" anchorCtr="0">
            <a:normAutofit/>
          </a:bodyPr>
          <a:lstStyle>
            <a:lvl1pPr marL="457200" lvl="0" indent="-342900" algn="l" rtl="0">
              <a:lnSpc>
                <a:spcPct val="110000"/>
              </a:lnSpc>
              <a:spcBef>
                <a:spcPts val="900"/>
              </a:spcBef>
              <a:spcAft>
                <a:spcPts val="0"/>
              </a:spcAft>
              <a:buSzPts val="1800"/>
              <a:buChar char="●"/>
              <a:defRPr sz="1800"/>
            </a:lvl1pPr>
            <a:lvl2pPr marL="914400" lvl="1" indent="-330200" algn="l" rtl="0">
              <a:lnSpc>
                <a:spcPct val="100000"/>
              </a:lnSpc>
              <a:spcBef>
                <a:spcPts val="500"/>
              </a:spcBef>
              <a:spcAft>
                <a:spcPts val="0"/>
              </a:spcAft>
              <a:buSzPts val="1600"/>
              <a:buChar char="○"/>
              <a:defRPr sz="1600"/>
            </a:lvl2pPr>
            <a:lvl3pPr marL="1371600" lvl="2" indent="-317500" algn="l" rtl="0">
              <a:lnSpc>
                <a:spcPct val="100000"/>
              </a:lnSpc>
              <a:spcBef>
                <a:spcPts val="1600"/>
              </a:spcBef>
              <a:spcAft>
                <a:spcPts val="0"/>
              </a:spcAft>
              <a:buSzPts val="1400"/>
              <a:buChar char="■"/>
              <a:defRPr sz="1400"/>
            </a:lvl3pPr>
            <a:lvl4pPr marL="1828800" lvl="3" indent="-317500" algn="l" rtl="0">
              <a:lnSpc>
                <a:spcPct val="100000"/>
              </a:lnSpc>
              <a:spcBef>
                <a:spcPts val="1600"/>
              </a:spcBef>
              <a:spcAft>
                <a:spcPts val="0"/>
              </a:spcAft>
              <a:buSzPts val="1400"/>
              <a:buChar char="●"/>
              <a:defRPr sz="1400"/>
            </a:lvl4pPr>
            <a:lvl5pPr marL="2286000" lvl="4" indent="-317500" algn="l" rtl="0">
              <a:lnSpc>
                <a:spcPct val="100000"/>
              </a:lnSpc>
              <a:spcBef>
                <a:spcPts val="1600"/>
              </a:spcBef>
              <a:spcAft>
                <a:spcPts val="0"/>
              </a:spcAft>
              <a:buSzPts val="1400"/>
              <a:buChar char="○"/>
              <a:defRPr sz="1400"/>
            </a:lvl5pPr>
            <a:lvl6pPr marL="2743200" lvl="5" indent="-317500" algn="l" rtl="0">
              <a:lnSpc>
                <a:spcPct val="100000"/>
              </a:lnSpc>
              <a:spcBef>
                <a:spcPts val="1600"/>
              </a:spcBef>
              <a:spcAft>
                <a:spcPts val="0"/>
              </a:spcAft>
              <a:buSzPts val="1400"/>
              <a:buChar char="■"/>
              <a:defRPr sz="1400"/>
            </a:lvl6pPr>
            <a:lvl7pPr marL="3200400" lvl="6" indent="-317500" algn="l" rtl="0">
              <a:lnSpc>
                <a:spcPct val="100000"/>
              </a:lnSpc>
              <a:spcBef>
                <a:spcPts val="1600"/>
              </a:spcBef>
              <a:spcAft>
                <a:spcPts val="0"/>
              </a:spcAft>
              <a:buSzPts val="1400"/>
              <a:buChar char="●"/>
              <a:defRPr sz="1400"/>
            </a:lvl7pPr>
            <a:lvl8pPr marL="3657600" lvl="7" indent="-317500" algn="l" rtl="0">
              <a:lnSpc>
                <a:spcPct val="100000"/>
              </a:lnSpc>
              <a:spcBef>
                <a:spcPts val="1600"/>
              </a:spcBef>
              <a:spcAft>
                <a:spcPts val="0"/>
              </a:spcAft>
              <a:buSzPts val="1400"/>
              <a:buChar char="○"/>
              <a:defRPr sz="1400"/>
            </a:lvl8pPr>
            <a:lvl9pPr marL="4114800" lvl="8" indent="-317500" algn="l" rtl="0">
              <a:lnSpc>
                <a:spcPct val="100000"/>
              </a:lnSpc>
              <a:spcBef>
                <a:spcPts val="1600"/>
              </a:spcBef>
              <a:spcAft>
                <a:spcPts val="1600"/>
              </a:spcAft>
              <a:buSzPts val="1400"/>
              <a:buChar char="■"/>
              <a:defRPr sz="1400"/>
            </a:lvl9pPr>
          </a:lstStyle>
          <a:p>
            <a:endParaRPr/>
          </a:p>
        </p:txBody>
      </p:sp>
      <p:sp>
        <p:nvSpPr>
          <p:cNvPr id="509" name="Google Shape;509;p47"/>
          <p:cNvSpPr txBox="1">
            <a:spLocks noGrp="1"/>
          </p:cNvSpPr>
          <p:nvPr>
            <p:ph type="body" idx="2"/>
          </p:nvPr>
        </p:nvSpPr>
        <p:spPr>
          <a:xfrm>
            <a:off x="6461760" y="2103120"/>
            <a:ext cx="4663500" cy="3749100"/>
          </a:xfrm>
          <a:prstGeom prst="rect">
            <a:avLst/>
          </a:prstGeom>
          <a:noFill/>
          <a:ln>
            <a:noFill/>
          </a:ln>
        </p:spPr>
        <p:txBody>
          <a:bodyPr spcFirstLastPara="1" wrap="square" lIns="91425" tIns="45700" rIns="91425" bIns="45700" anchor="t" anchorCtr="0">
            <a:normAutofit/>
          </a:bodyPr>
          <a:lstStyle>
            <a:lvl1pPr marL="457200" lvl="0" indent="-342900" algn="l" rtl="0">
              <a:lnSpc>
                <a:spcPct val="110000"/>
              </a:lnSpc>
              <a:spcBef>
                <a:spcPts val="900"/>
              </a:spcBef>
              <a:spcAft>
                <a:spcPts val="0"/>
              </a:spcAft>
              <a:buSzPts val="1800"/>
              <a:buChar char="●"/>
              <a:defRPr sz="1800"/>
            </a:lvl1pPr>
            <a:lvl2pPr marL="914400" lvl="1" indent="-330200" algn="l" rtl="0">
              <a:lnSpc>
                <a:spcPct val="100000"/>
              </a:lnSpc>
              <a:spcBef>
                <a:spcPts val="500"/>
              </a:spcBef>
              <a:spcAft>
                <a:spcPts val="0"/>
              </a:spcAft>
              <a:buSzPts val="1600"/>
              <a:buChar char="○"/>
              <a:defRPr sz="1600"/>
            </a:lvl2pPr>
            <a:lvl3pPr marL="1371600" lvl="2" indent="-317500" algn="l" rtl="0">
              <a:lnSpc>
                <a:spcPct val="100000"/>
              </a:lnSpc>
              <a:spcBef>
                <a:spcPts val="1600"/>
              </a:spcBef>
              <a:spcAft>
                <a:spcPts val="0"/>
              </a:spcAft>
              <a:buSzPts val="1400"/>
              <a:buChar char="■"/>
              <a:defRPr sz="1400"/>
            </a:lvl3pPr>
            <a:lvl4pPr marL="1828800" lvl="3" indent="-317500" algn="l" rtl="0">
              <a:lnSpc>
                <a:spcPct val="100000"/>
              </a:lnSpc>
              <a:spcBef>
                <a:spcPts val="1600"/>
              </a:spcBef>
              <a:spcAft>
                <a:spcPts val="0"/>
              </a:spcAft>
              <a:buSzPts val="1400"/>
              <a:buChar char="●"/>
              <a:defRPr sz="1400"/>
            </a:lvl4pPr>
            <a:lvl5pPr marL="2286000" lvl="4" indent="-317500" algn="l" rtl="0">
              <a:lnSpc>
                <a:spcPct val="100000"/>
              </a:lnSpc>
              <a:spcBef>
                <a:spcPts val="1600"/>
              </a:spcBef>
              <a:spcAft>
                <a:spcPts val="0"/>
              </a:spcAft>
              <a:buSzPts val="1400"/>
              <a:buChar char="○"/>
              <a:defRPr sz="1400"/>
            </a:lvl5pPr>
            <a:lvl6pPr marL="2743200" lvl="5" indent="-317500" algn="l" rtl="0">
              <a:lnSpc>
                <a:spcPct val="100000"/>
              </a:lnSpc>
              <a:spcBef>
                <a:spcPts val="1600"/>
              </a:spcBef>
              <a:spcAft>
                <a:spcPts val="0"/>
              </a:spcAft>
              <a:buSzPts val="1400"/>
              <a:buChar char="■"/>
              <a:defRPr sz="1400"/>
            </a:lvl6pPr>
            <a:lvl7pPr marL="3200400" lvl="6" indent="-317500" algn="l" rtl="0">
              <a:lnSpc>
                <a:spcPct val="100000"/>
              </a:lnSpc>
              <a:spcBef>
                <a:spcPts val="1600"/>
              </a:spcBef>
              <a:spcAft>
                <a:spcPts val="0"/>
              </a:spcAft>
              <a:buSzPts val="1400"/>
              <a:buChar char="●"/>
              <a:defRPr sz="1400"/>
            </a:lvl7pPr>
            <a:lvl8pPr marL="3657600" lvl="7" indent="-317500" algn="l" rtl="0">
              <a:lnSpc>
                <a:spcPct val="100000"/>
              </a:lnSpc>
              <a:spcBef>
                <a:spcPts val="1600"/>
              </a:spcBef>
              <a:spcAft>
                <a:spcPts val="0"/>
              </a:spcAft>
              <a:buSzPts val="1400"/>
              <a:buChar char="○"/>
              <a:defRPr sz="1400"/>
            </a:lvl8pPr>
            <a:lvl9pPr marL="4114800" lvl="8" indent="-317500" algn="l" rtl="0">
              <a:lnSpc>
                <a:spcPct val="100000"/>
              </a:lnSpc>
              <a:spcBef>
                <a:spcPts val="1600"/>
              </a:spcBef>
              <a:spcAft>
                <a:spcPts val="1600"/>
              </a:spcAft>
              <a:buSzPts val="1400"/>
              <a:buChar char="■"/>
              <a:defRPr sz="1400"/>
            </a:lvl9pPr>
          </a:lstStyle>
          <a:p>
            <a:endParaRPr/>
          </a:p>
        </p:txBody>
      </p:sp>
      <p:sp>
        <p:nvSpPr>
          <p:cNvPr id="510" name="Google Shape;510;p47"/>
          <p:cNvSpPr txBox="1">
            <a:spLocks noGrp="1"/>
          </p:cNvSpPr>
          <p:nvPr>
            <p:ph type="dt" idx="10"/>
          </p:nvPr>
        </p:nvSpPr>
        <p:spPr>
          <a:xfrm>
            <a:off x="7256794" y="6035040"/>
            <a:ext cx="2892900" cy="365700"/>
          </a:xfrm>
          <a:prstGeom prst="rect">
            <a:avLst/>
          </a:prstGeom>
          <a:noFill/>
          <a:ln>
            <a:noFill/>
          </a:ln>
        </p:spPr>
        <p:txBody>
          <a:bodyPr spcFirstLastPara="1" wrap="square" lIns="91425" tIns="45700" rIns="91425" bIns="4570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11" name="Google Shape;511;p47"/>
          <p:cNvSpPr txBox="1">
            <a:spLocks noGrp="1"/>
          </p:cNvSpPr>
          <p:nvPr>
            <p:ph type="ftr" idx="11"/>
          </p:nvPr>
        </p:nvSpPr>
        <p:spPr>
          <a:xfrm>
            <a:off x="1066800" y="6035040"/>
            <a:ext cx="5816700" cy="365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12" name="Google Shape;512;p47"/>
          <p:cNvSpPr txBox="1">
            <a:spLocks noGrp="1"/>
          </p:cNvSpPr>
          <p:nvPr>
            <p:ph type="sldNum" idx="12"/>
          </p:nvPr>
        </p:nvSpPr>
        <p:spPr>
          <a:xfrm>
            <a:off x="10287000" y="6035040"/>
            <a:ext cx="838200" cy="365700"/>
          </a:xfrm>
          <a:prstGeom prst="rect">
            <a:avLst/>
          </a:prstGeom>
          <a:noFill/>
          <a:ln>
            <a:noFill/>
          </a:ln>
        </p:spPr>
        <p:txBody>
          <a:bodyPr spcFirstLastPara="1" wrap="square" lIns="91425" tIns="45700" rIns="91425" bIns="45700" anchor="b"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bg>
      <p:bgPr>
        <a:solidFill>
          <a:schemeClr val="accent1"/>
        </a:solidFill>
        <a:effectLst/>
      </p:bgPr>
    </p:bg>
    <p:spTree>
      <p:nvGrpSpPr>
        <p:cNvPr id="1" name="Shape 513"/>
        <p:cNvGrpSpPr/>
        <p:nvPr/>
      </p:nvGrpSpPr>
      <p:grpSpPr>
        <a:xfrm>
          <a:off x="0" y="0"/>
          <a:ext cx="0" cy="0"/>
          <a:chOff x="0" y="0"/>
          <a:chExt cx="0" cy="0"/>
        </a:xfrm>
      </p:grpSpPr>
      <p:sp>
        <p:nvSpPr>
          <p:cNvPr id="514" name="Google Shape;514;p48"/>
          <p:cNvSpPr/>
          <p:nvPr/>
        </p:nvSpPr>
        <p:spPr>
          <a:xfrm>
            <a:off x="8119870" y="237744"/>
            <a:ext cx="3826500" cy="6382500"/>
          </a:xfrm>
          <a:prstGeom prst="rect">
            <a:avLst/>
          </a:prstGeom>
          <a:solidFill>
            <a:srgbClr val="D8D8D8">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8"/>
          <p:cNvSpPr/>
          <p:nvPr/>
        </p:nvSpPr>
        <p:spPr>
          <a:xfrm>
            <a:off x="8254660" y="374904"/>
            <a:ext cx="3557100" cy="610830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8"/>
          <p:cNvSpPr txBox="1">
            <a:spLocks noGrp="1"/>
          </p:cNvSpPr>
          <p:nvPr>
            <p:ph type="title"/>
          </p:nvPr>
        </p:nvSpPr>
        <p:spPr>
          <a:xfrm>
            <a:off x="8458200" y="607392"/>
            <a:ext cx="3162000" cy="16458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3200"/>
              <a:buFont typeface="Century Gothic"/>
              <a:buNone/>
              <a:defRPr sz="3200" b="0" cap="none">
                <a:solidFill>
                  <a:schemeClr val="dk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517" name="Google Shape;517;p48"/>
          <p:cNvSpPr txBox="1">
            <a:spLocks noGrp="1"/>
          </p:cNvSpPr>
          <p:nvPr>
            <p:ph type="body" idx="1"/>
          </p:nvPr>
        </p:nvSpPr>
        <p:spPr>
          <a:xfrm>
            <a:off x="685800" y="609600"/>
            <a:ext cx="6858000" cy="5334000"/>
          </a:xfrm>
          <a:prstGeom prst="rect">
            <a:avLst/>
          </a:prstGeom>
          <a:noFill/>
          <a:ln>
            <a:noFill/>
          </a:ln>
        </p:spPr>
        <p:txBody>
          <a:bodyPr spcFirstLastPara="1" wrap="square" lIns="91425" tIns="45700" rIns="91425" bIns="45700" anchor="t" anchorCtr="0">
            <a:normAutofit/>
          </a:bodyPr>
          <a:lstStyle>
            <a:lvl1pPr marL="457200" lvl="0" indent="-349250" algn="l" rtl="0">
              <a:lnSpc>
                <a:spcPct val="110000"/>
              </a:lnSpc>
              <a:spcBef>
                <a:spcPts val="900"/>
              </a:spcBef>
              <a:spcAft>
                <a:spcPts val="0"/>
              </a:spcAft>
              <a:buSzPts val="1900"/>
              <a:buChar char="●"/>
              <a:defRPr sz="1900"/>
            </a:lvl1pPr>
            <a:lvl2pPr marL="914400" lvl="1" indent="-330200" algn="l" rtl="0">
              <a:lnSpc>
                <a:spcPct val="100000"/>
              </a:lnSpc>
              <a:spcBef>
                <a:spcPts val="500"/>
              </a:spcBef>
              <a:spcAft>
                <a:spcPts val="0"/>
              </a:spcAft>
              <a:buSzPts val="1600"/>
              <a:buChar char="○"/>
              <a:defRPr sz="1600"/>
            </a:lvl2pPr>
            <a:lvl3pPr marL="1371600" lvl="2" indent="-317500" algn="l" rtl="0">
              <a:lnSpc>
                <a:spcPct val="100000"/>
              </a:lnSpc>
              <a:spcBef>
                <a:spcPts val="1600"/>
              </a:spcBef>
              <a:spcAft>
                <a:spcPts val="0"/>
              </a:spcAft>
              <a:buSzPts val="1400"/>
              <a:buChar char="■"/>
              <a:defRPr sz="1400"/>
            </a:lvl3pPr>
            <a:lvl4pPr marL="1828800" lvl="3" indent="-317500" algn="l" rtl="0">
              <a:lnSpc>
                <a:spcPct val="100000"/>
              </a:lnSpc>
              <a:spcBef>
                <a:spcPts val="1600"/>
              </a:spcBef>
              <a:spcAft>
                <a:spcPts val="0"/>
              </a:spcAft>
              <a:buSzPts val="1400"/>
              <a:buChar char="●"/>
              <a:defRPr sz="1400"/>
            </a:lvl4pPr>
            <a:lvl5pPr marL="2286000" lvl="4" indent="-317500" algn="l" rtl="0">
              <a:lnSpc>
                <a:spcPct val="100000"/>
              </a:lnSpc>
              <a:spcBef>
                <a:spcPts val="1600"/>
              </a:spcBef>
              <a:spcAft>
                <a:spcPts val="0"/>
              </a:spcAft>
              <a:buSzPts val="1400"/>
              <a:buChar char="○"/>
              <a:defRPr sz="1400"/>
            </a:lvl5pPr>
            <a:lvl6pPr marL="2743200" lvl="5" indent="-317500" algn="l" rtl="0">
              <a:lnSpc>
                <a:spcPct val="100000"/>
              </a:lnSpc>
              <a:spcBef>
                <a:spcPts val="1600"/>
              </a:spcBef>
              <a:spcAft>
                <a:spcPts val="0"/>
              </a:spcAft>
              <a:buSzPts val="1400"/>
              <a:buChar char="■"/>
              <a:defRPr sz="1400"/>
            </a:lvl6pPr>
            <a:lvl7pPr marL="3200400" lvl="6" indent="-317500" algn="l" rtl="0">
              <a:lnSpc>
                <a:spcPct val="100000"/>
              </a:lnSpc>
              <a:spcBef>
                <a:spcPts val="1600"/>
              </a:spcBef>
              <a:spcAft>
                <a:spcPts val="0"/>
              </a:spcAft>
              <a:buSzPts val="1400"/>
              <a:buChar char="●"/>
              <a:defRPr sz="1400"/>
            </a:lvl7pPr>
            <a:lvl8pPr marL="3657600" lvl="7" indent="-317500" algn="l" rtl="0">
              <a:lnSpc>
                <a:spcPct val="100000"/>
              </a:lnSpc>
              <a:spcBef>
                <a:spcPts val="1600"/>
              </a:spcBef>
              <a:spcAft>
                <a:spcPts val="0"/>
              </a:spcAft>
              <a:buSzPts val="1400"/>
              <a:buChar char="○"/>
              <a:defRPr sz="1400"/>
            </a:lvl8pPr>
            <a:lvl9pPr marL="4114800" lvl="8" indent="-317500" algn="l" rtl="0">
              <a:lnSpc>
                <a:spcPct val="100000"/>
              </a:lnSpc>
              <a:spcBef>
                <a:spcPts val="1600"/>
              </a:spcBef>
              <a:spcAft>
                <a:spcPts val="1600"/>
              </a:spcAft>
              <a:buSzPts val="1400"/>
              <a:buChar char="■"/>
              <a:defRPr sz="1400"/>
            </a:lvl9pPr>
          </a:lstStyle>
          <a:p>
            <a:endParaRPr/>
          </a:p>
        </p:txBody>
      </p:sp>
      <p:sp>
        <p:nvSpPr>
          <p:cNvPr id="518" name="Google Shape;518;p48"/>
          <p:cNvSpPr txBox="1">
            <a:spLocks noGrp="1"/>
          </p:cNvSpPr>
          <p:nvPr>
            <p:ph type="body" idx="2"/>
          </p:nvPr>
        </p:nvSpPr>
        <p:spPr>
          <a:xfrm>
            <a:off x="8458200" y="2336800"/>
            <a:ext cx="3162000" cy="3606900"/>
          </a:xfrm>
          <a:prstGeom prst="rect">
            <a:avLst/>
          </a:prstGeom>
          <a:noFill/>
          <a:ln>
            <a:noFill/>
          </a:ln>
        </p:spPr>
        <p:txBody>
          <a:bodyPr spcFirstLastPara="1" wrap="square" lIns="91425" tIns="45700" rIns="91425" bIns="45700" anchor="t" anchorCtr="0">
            <a:normAutofit/>
          </a:bodyPr>
          <a:lstStyle>
            <a:lvl1pPr marL="457200" lvl="0" indent="-228600" algn="l" rtl="0">
              <a:lnSpc>
                <a:spcPct val="110000"/>
              </a:lnSpc>
              <a:spcBef>
                <a:spcPts val="800"/>
              </a:spcBef>
              <a:spcAft>
                <a:spcPts val="0"/>
              </a:spcAft>
              <a:buSzPts val="1800"/>
              <a:buNone/>
              <a:defRPr sz="1800">
                <a:solidFill>
                  <a:schemeClr val="dk1"/>
                </a:solidFill>
              </a:defRPr>
            </a:lvl1pPr>
            <a:lvl2pPr marL="914400" lvl="1" indent="-228600" algn="l" rtl="0">
              <a:lnSpc>
                <a:spcPct val="100000"/>
              </a:lnSpc>
              <a:spcBef>
                <a:spcPts val="500"/>
              </a:spcBef>
              <a:spcAft>
                <a:spcPts val="0"/>
              </a:spcAft>
              <a:buSzPts val="1200"/>
              <a:buNone/>
              <a:defRPr sz="1200"/>
            </a:lvl2pPr>
            <a:lvl3pPr marL="1371600" lvl="2" indent="-228600" algn="l" rtl="0">
              <a:lnSpc>
                <a:spcPct val="100000"/>
              </a:lnSpc>
              <a:spcBef>
                <a:spcPts val="1600"/>
              </a:spcBef>
              <a:spcAft>
                <a:spcPts val="0"/>
              </a:spcAft>
              <a:buSzPts val="1000"/>
              <a:buNone/>
              <a:defRPr sz="1000"/>
            </a:lvl3pPr>
            <a:lvl4pPr marL="1828800" lvl="3" indent="-228600" algn="l" rtl="0">
              <a:lnSpc>
                <a:spcPct val="100000"/>
              </a:lnSpc>
              <a:spcBef>
                <a:spcPts val="1600"/>
              </a:spcBef>
              <a:spcAft>
                <a:spcPts val="0"/>
              </a:spcAft>
              <a:buSzPts val="900"/>
              <a:buNone/>
              <a:defRPr sz="900"/>
            </a:lvl4pPr>
            <a:lvl5pPr marL="2286000" lvl="4" indent="-228600" algn="l" rtl="0">
              <a:lnSpc>
                <a:spcPct val="100000"/>
              </a:lnSpc>
              <a:spcBef>
                <a:spcPts val="1600"/>
              </a:spcBef>
              <a:spcAft>
                <a:spcPts val="0"/>
              </a:spcAft>
              <a:buSzPts val="900"/>
              <a:buNone/>
              <a:defRPr sz="900"/>
            </a:lvl5pPr>
            <a:lvl6pPr marL="2743200" lvl="5" indent="-228600" algn="l" rtl="0">
              <a:lnSpc>
                <a:spcPct val="100000"/>
              </a:lnSpc>
              <a:spcBef>
                <a:spcPts val="1600"/>
              </a:spcBef>
              <a:spcAft>
                <a:spcPts val="0"/>
              </a:spcAft>
              <a:buSzPts val="900"/>
              <a:buNone/>
              <a:defRPr sz="900"/>
            </a:lvl6pPr>
            <a:lvl7pPr marL="3200400" lvl="6" indent="-228600" algn="l" rtl="0">
              <a:lnSpc>
                <a:spcPct val="100000"/>
              </a:lnSpc>
              <a:spcBef>
                <a:spcPts val="1600"/>
              </a:spcBef>
              <a:spcAft>
                <a:spcPts val="0"/>
              </a:spcAft>
              <a:buSzPts val="900"/>
              <a:buNone/>
              <a:defRPr sz="900"/>
            </a:lvl7pPr>
            <a:lvl8pPr marL="3657600" lvl="7" indent="-228600" algn="l" rtl="0">
              <a:lnSpc>
                <a:spcPct val="100000"/>
              </a:lnSpc>
              <a:spcBef>
                <a:spcPts val="1600"/>
              </a:spcBef>
              <a:spcAft>
                <a:spcPts val="0"/>
              </a:spcAft>
              <a:buSzPts val="900"/>
              <a:buNone/>
              <a:defRPr sz="900"/>
            </a:lvl8pPr>
            <a:lvl9pPr marL="4114800" lvl="8" indent="-228600" algn="l" rtl="0">
              <a:lnSpc>
                <a:spcPct val="100000"/>
              </a:lnSpc>
              <a:spcBef>
                <a:spcPts val="1600"/>
              </a:spcBef>
              <a:spcAft>
                <a:spcPts val="1600"/>
              </a:spcAft>
              <a:buSzPts val="900"/>
              <a:buNone/>
              <a:defRPr sz="900"/>
            </a:lvl9pPr>
          </a:lstStyle>
          <a:p>
            <a:endParaRPr/>
          </a:p>
        </p:txBody>
      </p:sp>
      <p:sp>
        <p:nvSpPr>
          <p:cNvPr id="519" name="Google Shape;519;p48"/>
          <p:cNvSpPr txBox="1">
            <a:spLocks noGrp="1"/>
          </p:cNvSpPr>
          <p:nvPr>
            <p:ph type="dt" idx="10"/>
          </p:nvPr>
        </p:nvSpPr>
        <p:spPr>
          <a:xfrm>
            <a:off x="5588000" y="6035040"/>
            <a:ext cx="1955700" cy="365700"/>
          </a:xfrm>
          <a:prstGeom prst="rect">
            <a:avLst/>
          </a:prstGeom>
          <a:noFill/>
          <a:ln>
            <a:noFill/>
          </a:ln>
        </p:spPr>
        <p:txBody>
          <a:bodyPr spcFirstLastPara="1" wrap="square" lIns="91425" tIns="45700" rIns="91425" bIns="45700" anchor="b" anchorCtr="0">
            <a:noAutofit/>
          </a:bodyPr>
          <a:lstStyle>
            <a:lvl1pPr lvl="0" algn="r" rtl="0">
              <a:spcBef>
                <a:spcPts val="0"/>
              </a:spcBef>
              <a:spcAft>
                <a:spcPts val="0"/>
              </a:spcAft>
              <a:buSzPts val="1400"/>
              <a:buNone/>
              <a:defRPr>
                <a:solidFill>
                  <a:srgbClr val="262626"/>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0" name="Google Shape;520;p48"/>
          <p:cNvSpPr txBox="1">
            <a:spLocks noGrp="1"/>
          </p:cNvSpPr>
          <p:nvPr>
            <p:ph type="ftr" idx="11"/>
          </p:nvPr>
        </p:nvSpPr>
        <p:spPr>
          <a:xfrm>
            <a:off x="685801" y="6035040"/>
            <a:ext cx="4584600" cy="365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1" name="Google Shape;521;p48"/>
          <p:cNvSpPr txBox="1">
            <a:spLocks noGrp="1"/>
          </p:cNvSpPr>
          <p:nvPr>
            <p:ph type="sldNum" idx="12"/>
          </p:nvPr>
        </p:nvSpPr>
        <p:spPr>
          <a:xfrm>
            <a:off x="10396728" y="6035040"/>
            <a:ext cx="1223400" cy="365700"/>
          </a:xfrm>
          <a:prstGeom prst="rect">
            <a:avLst/>
          </a:prstGeom>
          <a:noFill/>
          <a:ln>
            <a:noFill/>
          </a:ln>
        </p:spPr>
        <p:txBody>
          <a:bodyPr spcFirstLastPara="1" wrap="square" lIns="91425" tIns="45700" rIns="91425" bIns="45700" anchor="b" anchorCtr="0">
            <a:normAutofit/>
          </a:bodyPr>
          <a:lstStyle>
            <a:lvl1pPr marL="0" lvl="0" indent="0" algn="r" rtl="0">
              <a:spcBef>
                <a:spcPts val="0"/>
              </a:spcBef>
              <a:buNone/>
              <a:defRPr sz="800" b="0" i="0" u="none" strike="noStrike" cap="none">
                <a:solidFill>
                  <a:srgbClr val="262626"/>
                </a:solidFill>
                <a:latin typeface="Century Gothic"/>
                <a:ea typeface="Century Gothic"/>
                <a:cs typeface="Century Gothic"/>
                <a:sym typeface="Century Gothic"/>
              </a:defRPr>
            </a:lvl1pPr>
            <a:lvl2pPr marL="0" lvl="1" indent="0" algn="r" rtl="0">
              <a:spcBef>
                <a:spcPts val="0"/>
              </a:spcBef>
              <a:buNone/>
              <a:defRPr sz="800" b="0" i="0" u="none" strike="noStrike" cap="none">
                <a:solidFill>
                  <a:srgbClr val="262626"/>
                </a:solidFill>
                <a:latin typeface="Century Gothic"/>
                <a:ea typeface="Century Gothic"/>
                <a:cs typeface="Century Gothic"/>
                <a:sym typeface="Century Gothic"/>
              </a:defRPr>
            </a:lvl2pPr>
            <a:lvl3pPr marL="0" lvl="2" indent="0" algn="r" rtl="0">
              <a:spcBef>
                <a:spcPts val="0"/>
              </a:spcBef>
              <a:buNone/>
              <a:defRPr sz="800" b="0" i="0" u="none" strike="noStrike" cap="none">
                <a:solidFill>
                  <a:srgbClr val="262626"/>
                </a:solidFill>
                <a:latin typeface="Century Gothic"/>
                <a:ea typeface="Century Gothic"/>
                <a:cs typeface="Century Gothic"/>
                <a:sym typeface="Century Gothic"/>
              </a:defRPr>
            </a:lvl3pPr>
            <a:lvl4pPr marL="0" lvl="3" indent="0" algn="r" rtl="0">
              <a:spcBef>
                <a:spcPts val="0"/>
              </a:spcBef>
              <a:buNone/>
              <a:defRPr sz="800" b="0" i="0" u="none" strike="noStrike" cap="none">
                <a:solidFill>
                  <a:srgbClr val="262626"/>
                </a:solidFill>
                <a:latin typeface="Century Gothic"/>
                <a:ea typeface="Century Gothic"/>
                <a:cs typeface="Century Gothic"/>
                <a:sym typeface="Century Gothic"/>
              </a:defRPr>
            </a:lvl4pPr>
            <a:lvl5pPr marL="0" lvl="4" indent="0" algn="r" rtl="0">
              <a:spcBef>
                <a:spcPts val="0"/>
              </a:spcBef>
              <a:buNone/>
              <a:defRPr sz="800" b="0" i="0" u="none" strike="noStrike" cap="none">
                <a:solidFill>
                  <a:srgbClr val="262626"/>
                </a:solidFill>
                <a:latin typeface="Century Gothic"/>
                <a:ea typeface="Century Gothic"/>
                <a:cs typeface="Century Gothic"/>
                <a:sym typeface="Century Gothic"/>
              </a:defRPr>
            </a:lvl5pPr>
            <a:lvl6pPr marL="0" lvl="5" indent="0" algn="r" rtl="0">
              <a:spcBef>
                <a:spcPts val="0"/>
              </a:spcBef>
              <a:buNone/>
              <a:defRPr sz="800" b="0" i="0" u="none" strike="noStrike" cap="none">
                <a:solidFill>
                  <a:srgbClr val="262626"/>
                </a:solidFill>
                <a:latin typeface="Century Gothic"/>
                <a:ea typeface="Century Gothic"/>
                <a:cs typeface="Century Gothic"/>
                <a:sym typeface="Century Gothic"/>
              </a:defRPr>
            </a:lvl6pPr>
            <a:lvl7pPr marL="0" lvl="6" indent="0" algn="r" rtl="0">
              <a:spcBef>
                <a:spcPts val="0"/>
              </a:spcBef>
              <a:buNone/>
              <a:defRPr sz="800" b="0" i="0" u="none" strike="noStrike" cap="none">
                <a:solidFill>
                  <a:srgbClr val="262626"/>
                </a:solidFill>
                <a:latin typeface="Century Gothic"/>
                <a:ea typeface="Century Gothic"/>
                <a:cs typeface="Century Gothic"/>
                <a:sym typeface="Century Gothic"/>
              </a:defRPr>
            </a:lvl7pPr>
            <a:lvl8pPr marL="0" lvl="7" indent="0" algn="r" rtl="0">
              <a:spcBef>
                <a:spcPts val="0"/>
              </a:spcBef>
              <a:buNone/>
              <a:defRPr sz="800" b="0" i="0" u="none" strike="noStrike" cap="none">
                <a:solidFill>
                  <a:srgbClr val="262626"/>
                </a:solidFill>
                <a:latin typeface="Century Gothic"/>
                <a:ea typeface="Century Gothic"/>
                <a:cs typeface="Century Gothic"/>
                <a:sym typeface="Century Gothic"/>
              </a:defRPr>
            </a:lvl8pPr>
            <a:lvl9pPr marL="0" lvl="8" indent="0" algn="r" rtl="0">
              <a:spcBef>
                <a:spcPts val="0"/>
              </a:spcBef>
              <a:buNone/>
              <a:defRPr sz="800" b="0" i="0" u="none" strike="noStrike" cap="none">
                <a:solidFill>
                  <a:srgbClr val="262626"/>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Vertical Bar">
  <p:cSld name="Content with Vertical Bar">
    <p:spTree>
      <p:nvGrpSpPr>
        <p:cNvPr id="1" name="Shape 522"/>
        <p:cNvGrpSpPr/>
        <p:nvPr/>
      </p:nvGrpSpPr>
      <p:grpSpPr>
        <a:xfrm>
          <a:off x="0" y="0"/>
          <a:ext cx="0" cy="0"/>
          <a:chOff x="0" y="0"/>
          <a:chExt cx="0" cy="0"/>
        </a:xfrm>
      </p:grpSpPr>
      <p:sp>
        <p:nvSpPr>
          <p:cNvPr id="523" name="Google Shape;523;p49"/>
          <p:cNvSpPr txBox="1">
            <a:spLocks noGrp="1"/>
          </p:cNvSpPr>
          <p:nvPr>
            <p:ph type="subTitle" idx="1"/>
          </p:nvPr>
        </p:nvSpPr>
        <p:spPr>
          <a:xfrm>
            <a:off x="3886200" y="685800"/>
            <a:ext cx="7973700" cy="58521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100"/>
              </a:spcBef>
              <a:spcAft>
                <a:spcPts val="0"/>
              </a:spcAft>
              <a:buClr>
                <a:schemeClr val="accent4"/>
              </a:buClr>
              <a:buSzPts val="2000"/>
              <a:buNone/>
              <a:defRPr sz="2000" b="0" i="0">
                <a:solidFill>
                  <a:schemeClr val="accent4"/>
                </a:solidFill>
                <a:latin typeface="Arial"/>
                <a:ea typeface="Arial"/>
                <a:cs typeface="Arial"/>
                <a:sym typeface="Arial"/>
              </a:defRPr>
            </a:lvl1pPr>
            <a:lvl2pPr lvl="1" algn="ctr" rtl="0">
              <a:lnSpc>
                <a:spcPct val="90000"/>
              </a:lnSpc>
              <a:spcBef>
                <a:spcPts val="500"/>
              </a:spcBef>
              <a:spcAft>
                <a:spcPts val="0"/>
              </a:spcAft>
              <a:buClr>
                <a:schemeClr val="accent4"/>
              </a:buClr>
              <a:buSzPts val="2000"/>
              <a:buNone/>
              <a:defRPr sz="2000"/>
            </a:lvl2pPr>
            <a:lvl3pPr lvl="2" algn="ctr" rtl="0">
              <a:lnSpc>
                <a:spcPct val="90000"/>
              </a:lnSpc>
              <a:spcBef>
                <a:spcPts val="500"/>
              </a:spcBef>
              <a:spcAft>
                <a:spcPts val="0"/>
              </a:spcAft>
              <a:buClr>
                <a:schemeClr val="accent4"/>
              </a:buClr>
              <a:buSzPts val="1900"/>
              <a:buNone/>
              <a:defRPr sz="1900"/>
            </a:lvl3pPr>
            <a:lvl4pPr lvl="3" algn="ctr" rtl="0">
              <a:lnSpc>
                <a:spcPct val="90000"/>
              </a:lnSpc>
              <a:spcBef>
                <a:spcPts val="500"/>
              </a:spcBef>
              <a:spcAft>
                <a:spcPts val="0"/>
              </a:spcAft>
              <a:buClr>
                <a:schemeClr val="accent4"/>
              </a:buClr>
              <a:buSzPts val="1600"/>
              <a:buNone/>
              <a:defRPr sz="1600"/>
            </a:lvl4pPr>
            <a:lvl5pPr lvl="4" algn="ctr" rtl="0">
              <a:lnSpc>
                <a:spcPct val="90000"/>
              </a:lnSpc>
              <a:spcBef>
                <a:spcPts val="500"/>
              </a:spcBef>
              <a:spcAft>
                <a:spcPts val="0"/>
              </a:spcAft>
              <a:buClr>
                <a:schemeClr val="accent4"/>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524" name="Google Shape;524;p49"/>
          <p:cNvSpPr/>
          <p:nvPr/>
        </p:nvSpPr>
        <p:spPr>
          <a:xfrm>
            <a:off x="0" y="-4314"/>
            <a:ext cx="34293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25" name="Google Shape;525;p49"/>
          <p:cNvSpPr txBox="1">
            <a:spLocks noGrp="1"/>
          </p:cNvSpPr>
          <p:nvPr>
            <p:ph type="title"/>
          </p:nvPr>
        </p:nvSpPr>
        <p:spPr>
          <a:xfrm>
            <a:off x="457200" y="3072384"/>
            <a:ext cx="2743200" cy="822900"/>
          </a:xfrm>
          <a:prstGeom prst="rect">
            <a:avLst/>
          </a:prstGeom>
          <a:noFill/>
          <a:ln>
            <a:noFill/>
          </a:ln>
        </p:spPr>
        <p:txBody>
          <a:bodyPr spcFirstLastPara="1" wrap="square" lIns="91425" tIns="457200" rIns="91425" bIns="457200" anchor="ctr" anchorCtr="0">
            <a:normAutofit/>
          </a:bodyPr>
          <a:lstStyle>
            <a:lvl1pPr lvl="0" algn="l" rtl="0">
              <a:lnSpc>
                <a:spcPct val="90000"/>
              </a:lnSpc>
              <a:spcBef>
                <a:spcPts val="0"/>
              </a:spcBef>
              <a:spcAft>
                <a:spcPts val="0"/>
              </a:spcAft>
              <a:buClr>
                <a:schemeClr val="lt1"/>
              </a:buClr>
              <a:buSzPts val="4800"/>
              <a:buFont typeface="Arial"/>
              <a:buNone/>
              <a:defRPr sz="4800" b="1" i="0">
                <a:solidFill>
                  <a:schemeClr val="lt1"/>
                </a:solidFill>
                <a:latin typeface="Arial"/>
                <a:ea typeface="Arial"/>
                <a:cs typeface="Arial"/>
                <a:sym typeface="Aria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Header 2">
  <p:cSld name="Header 2">
    <p:spTree>
      <p:nvGrpSpPr>
        <p:cNvPr id="1" name="Shape 526"/>
        <p:cNvGrpSpPr/>
        <p:nvPr/>
      </p:nvGrpSpPr>
      <p:grpSpPr>
        <a:xfrm>
          <a:off x="0" y="0"/>
          <a:ext cx="0" cy="0"/>
          <a:chOff x="0" y="0"/>
          <a:chExt cx="0" cy="0"/>
        </a:xfrm>
      </p:grpSpPr>
      <p:sp>
        <p:nvSpPr>
          <p:cNvPr id="527" name="Google Shape;527;p50"/>
          <p:cNvSpPr/>
          <p:nvPr/>
        </p:nvSpPr>
        <p:spPr>
          <a:xfrm>
            <a:off x="0" y="0"/>
            <a:ext cx="12192000" cy="6858000"/>
          </a:xfrm>
          <a:prstGeom prst="rect">
            <a:avLst/>
          </a:prstGeom>
          <a:solidFill>
            <a:schemeClr val="accent1"/>
          </a:solidFill>
          <a:ln w="12700" cap="flat" cmpd="sng">
            <a:solidFill>
              <a:srgbClr val="007F9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28" name="Google Shape;528;p50"/>
          <p:cNvSpPr/>
          <p:nvPr/>
        </p:nvSpPr>
        <p:spPr>
          <a:xfrm>
            <a:off x="10515600" y="6172200"/>
            <a:ext cx="1154700" cy="42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529" name="Google Shape;529;p50"/>
          <p:cNvSpPr txBox="1">
            <a:spLocks noGrp="1"/>
          </p:cNvSpPr>
          <p:nvPr>
            <p:ph type="title"/>
          </p:nvPr>
        </p:nvSpPr>
        <p:spPr>
          <a:xfrm>
            <a:off x="0" y="2578608"/>
            <a:ext cx="11670300" cy="1316700"/>
          </a:xfrm>
          <a:prstGeom prst="rect">
            <a:avLst/>
          </a:prstGeom>
          <a:noFill/>
          <a:ln>
            <a:noFill/>
          </a:ln>
        </p:spPr>
        <p:txBody>
          <a:bodyPr spcFirstLastPara="1" wrap="square" lIns="914400" tIns="91425" rIns="91425" bIns="0" anchor="ctr" anchorCtr="0">
            <a:normAutofit/>
          </a:bodyPr>
          <a:lstStyle>
            <a:lvl1pPr lvl="0" algn="l" rtl="0">
              <a:lnSpc>
                <a:spcPct val="90000"/>
              </a:lnSpc>
              <a:spcBef>
                <a:spcPts val="0"/>
              </a:spcBef>
              <a:spcAft>
                <a:spcPts val="0"/>
              </a:spcAft>
              <a:buClr>
                <a:schemeClr val="lt1"/>
              </a:buClr>
              <a:buSzPts val="9100"/>
              <a:buFont typeface="Arial"/>
              <a:buNone/>
              <a:defRPr sz="9100" b="1" i="0">
                <a:solidFill>
                  <a:schemeClr val="lt1"/>
                </a:solidFill>
                <a:latin typeface="Arial"/>
                <a:ea typeface="Arial"/>
                <a:cs typeface="Arial"/>
                <a:sym typeface="Aria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3867912"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47" name="Google Shape;47;p6"/>
          <p:cNvSpPr txBox="1">
            <a:spLocks noGrp="1"/>
          </p:cNvSpPr>
          <p:nvPr>
            <p:ph type="body" idx="2"/>
          </p:nvPr>
        </p:nvSpPr>
        <p:spPr>
          <a:xfrm>
            <a:off x="7818120"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48" name="Google Shape;48;p6"/>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
        <p:cNvGrpSpPr/>
        <p:nvPr/>
      </p:nvGrpSpPr>
      <p:grpSpPr>
        <a:xfrm>
          <a:off x="0" y="0"/>
          <a:ext cx="0" cy="0"/>
          <a:chOff x="0" y="0"/>
          <a:chExt cx="0" cy="0"/>
        </a:xfrm>
      </p:grpSpPr>
      <p:sp>
        <p:nvSpPr>
          <p:cNvPr id="52" name="Google Shape;52;p7"/>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body" idx="1"/>
          </p:nvPr>
        </p:nvSpPr>
        <p:spPr>
          <a:xfrm>
            <a:off x="3867912" y="1023586"/>
            <a:ext cx="3474720" cy="80772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54" name="Google Shape;54;p7"/>
          <p:cNvSpPr txBox="1">
            <a:spLocks noGrp="1"/>
          </p:cNvSpPr>
          <p:nvPr>
            <p:ph type="body" idx="2"/>
          </p:nvPr>
        </p:nvSpPr>
        <p:spPr>
          <a:xfrm>
            <a:off x="3867912"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55" name="Google Shape;55;p7"/>
          <p:cNvSpPr txBox="1">
            <a:spLocks noGrp="1"/>
          </p:cNvSpPr>
          <p:nvPr>
            <p:ph type="body" idx="3"/>
          </p:nvPr>
        </p:nvSpPr>
        <p:spPr>
          <a:xfrm>
            <a:off x="7818463" y="1023586"/>
            <a:ext cx="3474720" cy="81317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56" name="Google Shape;56;p7"/>
          <p:cNvSpPr txBox="1">
            <a:spLocks noGrp="1"/>
          </p:cNvSpPr>
          <p:nvPr>
            <p:ph type="body" idx="4"/>
          </p:nvPr>
        </p:nvSpPr>
        <p:spPr>
          <a:xfrm>
            <a:off x="7818463"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57" name="Google Shape;57;p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5"/>
        <p:cNvGrpSpPr/>
        <p:nvPr/>
      </p:nvGrpSpPr>
      <p:grpSpPr>
        <a:xfrm>
          <a:off x="0" y="0"/>
          <a:ext cx="0" cy="0"/>
          <a:chOff x="0" y="0"/>
          <a:chExt cx="0" cy="0"/>
        </a:xfrm>
      </p:grpSpPr>
      <p:sp>
        <p:nvSpPr>
          <p:cNvPr id="66" name="Google Shape;66;p9"/>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9"/>
        <p:cNvGrpSpPr/>
        <p:nvPr/>
      </p:nvGrpSpPr>
      <p:grpSpPr>
        <a:xfrm>
          <a:off x="0" y="0"/>
          <a:ext cx="0" cy="0"/>
          <a:chOff x="0" y="0"/>
          <a:chExt cx="0" cy="0"/>
        </a:xfrm>
      </p:grpSpPr>
      <p:sp>
        <p:nvSpPr>
          <p:cNvPr id="70" name="Google Shape;70;p10"/>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body" idx="1"/>
          </p:nvPr>
        </p:nvSpPr>
        <p:spPr>
          <a:xfrm>
            <a:off x="3867912" y="868680"/>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72" name="Google Shape;72;p10"/>
          <p:cNvSpPr txBox="1">
            <a:spLocks noGrp="1"/>
          </p:cNvSpPr>
          <p:nvPr>
            <p:ph type="body" idx="2"/>
          </p:nvPr>
        </p:nvSpPr>
        <p:spPr>
          <a:xfrm>
            <a:off x="256032" y="3494176"/>
            <a:ext cx="2834640" cy="232199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73" name="Google Shape;73;p1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1" y="758952"/>
            <a:ext cx="3443590" cy="5330952"/>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1"/>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
          <p:cNvSpPr/>
          <p:nvPr/>
        </p:nvSpPr>
        <p:spPr>
          <a:xfrm>
            <a:off x="11815864" y="758952"/>
            <a:ext cx="384048" cy="5330952"/>
          </a:xfrm>
          <a:prstGeom prst="rect">
            <a:avLst/>
          </a:prstGeom>
          <a:solidFill>
            <a:srgbClr val="C8C8C8">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595959"/>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595959"/>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595959"/>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14" name="Google Shape;14;p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5" name="Google Shape;15;p1"/>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6" name="Google Shape;16;p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inspiration-board">
    <p:bg>
      <p:bgPr>
        <a:solidFill>
          <a:schemeClr val="lt1"/>
        </a:solidFill>
        <a:effectLst/>
      </p:bgPr>
    </p:bg>
    <p:spTree>
      <p:nvGrpSpPr>
        <p:cNvPr id="1" name="Shape 88"/>
        <p:cNvGrpSpPr/>
        <p:nvPr/>
      </p:nvGrpSpPr>
      <p:grpSpPr>
        <a:xfrm>
          <a:off x="0" y="0"/>
          <a:ext cx="0" cy="0"/>
          <a:chOff x="0" y="0"/>
          <a:chExt cx="0" cy="0"/>
        </a:xfrm>
      </p:grpSpPr>
      <p:grpSp>
        <p:nvGrpSpPr>
          <p:cNvPr id="89" name="Google Shape;89;p13"/>
          <p:cNvGrpSpPr/>
          <p:nvPr/>
        </p:nvGrpSpPr>
        <p:grpSpPr>
          <a:xfrm>
            <a:off x="0" y="8279"/>
            <a:ext cx="12191785" cy="6849600"/>
            <a:chOff x="0" y="14678"/>
            <a:chExt cx="9144067" cy="6849600"/>
          </a:xfrm>
        </p:grpSpPr>
        <p:sp>
          <p:nvSpPr>
            <p:cNvPr id="90" name="Google Shape;90;p13"/>
            <p:cNvSpPr/>
            <p:nvPr/>
          </p:nvSpPr>
          <p:spPr>
            <a:xfrm>
              <a:off x="0"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3"/>
            <p:cNvSpPr/>
            <p:nvPr/>
          </p:nvSpPr>
          <p:spPr>
            <a:xfrm>
              <a:off x="234839"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3"/>
            <p:cNvSpPr/>
            <p:nvPr/>
          </p:nvSpPr>
          <p:spPr>
            <a:xfrm>
              <a:off x="469678"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3"/>
            <p:cNvSpPr/>
            <p:nvPr/>
          </p:nvSpPr>
          <p:spPr>
            <a:xfrm>
              <a:off x="704517"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3"/>
            <p:cNvSpPr/>
            <p:nvPr/>
          </p:nvSpPr>
          <p:spPr>
            <a:xfrm>
              <a:off x="939356"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3"/>
            <p:cNvSpPr/>
            <p:nvPr/>
          </p:nvSpPr>
          <p:spPr>
            <a:xfrm>
              <a:off x="1174195"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3"/>
            <p:cNvSpPr/>
            <p:nvPr/>
          </p:nvSpPr>
          <p:spPr>
            <a:xfrm>
              <a:off x="1409034"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3"/>
            <p:cNvSpPr/>
            <p:nvPr/>
          </p:nvSpPr>
          <p:spPr>
            <a:xfrm>
              <a:off x="1643873"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3"/>
            <p:cNvSpPr/>
            <p:nvPr/>
          </p:nvSpPr>
          <p:spPr>
            <a:xfrm>
              <a:off x="1878712"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3"/>
            <p:cNvSpPr/>
            <p:nvPr/>
          </p:nvSpPr>
          <p:spPr>
            <a:xfrm>
              <a:off x="2113551"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3"/>
            <p:cNvSpPr/>
            <p:nvPr/>
          </p:nvSpPr>
          <p:spPr>
            <a:xfrm>
              <a:off x="2348390"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3"/>
            <p:cNvSpPr/>
            <p:nvPr/>
          </p:nvSpPr>
          <p:spPr>
            <a:xfrm>
              <a:off x="2583229"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3"/>
            <p:cNvSpPr/>
            <p:nvPr/>
          </p:nvSpPr>
          <p:spPr>
            <a:xfrm>
              <a:off x="2818068"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3"/>
            <p:cNvSpPr/>
            <p:nvPr/>
          </p:nvSpPr>
          <p:spPr>
            <a:xfrm>
              <a:off x="3052907"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3"/>
            <p:cNvSpPr/>
            <p:nvPr/>
          </p:nvSpPr>
          <p:spPr>
            <a:xfrm>
              <a:off x="3287746"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3"/>
            <p:cNvSpPr/>
            <p:nvPr/>
          </p:nvSpPr>
          <p:spPr>
            <a:xfrm>
              <a:off x="3522585"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3"/>
            <p:cNvSpPr/>
            <p:nvPr/>
          </p:nvSpPr>
          <p:spPr>
            <a:xfrm>
              <a:off x="3757424"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3"/>
            <p:cNvSpPr/>
            <p:nvPr/>
          </p:nvSpPr>
          <p:spPr>
            <a:xfrm>
              <a:off x="3992263"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3"/>
            <p:cNvSpPr/>
            <p:nvPr/>
          </p:nvSpPr>
          <p:spPr>
            <a:xfrm>
              <a:off x="4227102"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13"/>
            <p:cNvSpPr/>
            <p:nvPr/>
          </p:nvSpPr>
          <p:spPr>
            <a:xfrm>
              <a:off x="4461941"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3"/>
            <p:cNvSpPr/>
            <p:nvPr/>
          </p:nvSpPr>
          <p:spPr>
            <a:xfrm>
              <a:off x="4696780"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3"/>
            <p:cNvSpPr/>
            <p:nvPr/>
          </p:nvSpPr>
          <p:spPr>
            <a:xfrm>
              <a:off x="4931619"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3"/>
            <p:cNvSpPr/>
            <p:nvPr/>
          </p:nvSpPr>
          <p:spPr>
            <a:xfrm>
              <a:off x="5166458"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3"/>
            <p:cNvSpPr/>
            <p:nvPr/>
          </p:nvSpPr>
          <p:spPr>
            <a:xfrm>
              <a:off x="5401297"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3"/>
            <p:cNvSpPr/>
            <p:nvPr/>
          </p:nvSpPr>
          <p:spPr>
            <a:xfrm>
              <a:off x="5636136"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3"/>
            <p:cNvSpPr/>
            <p:nvPr/>
          </p:nvSpPr>
          <p:spPr>
            <a:xfrm>
              <a:off x="5870975"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3"/>
            <p:cNvSpPr/>
            <p:nvPr/>
          </p:nvSpPr>
          <p:spPr>
            <a:xfrm>
              <a:off x="6105814"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3"/>
            <p:cNvSpPr/>
            <p:nvPr/>
          </p:nvSpPr>
          <p:spPr>
            <a:xfrm>
              <a:off x="6340653"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3"/>
            <p:cNvSpPr/>
            <p:nvPr/>
          </p:nvSpPr>
          <p:spPr>
            <a:xfrm>
              <a:off x="6575492"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3"/>
            <p:cNvSpPr/>
            <p:nvPr/>
          </p:nvSpPr>
          <p:spPr>
            <a:xfrm>
              <a:off x="6810331"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3"/>
            <p:cNvSpPr/>
            <p:nvPr/>
          </p:nvSpPr>
          <p:spPr>
            <a:xfrm>
              <a:off x="7045170"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13"/>
            <p:cNvSpPr/>
            <p:nvPr/>
          </p:nvSpPr>
          <p:spPr>
            <a:xfrm>
              <a:off x="7280009"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3"/>
            <p:cNvSpPr/>
            <p:nvPr/>
          </p:nvSpPr>
          <p:spPr>
            <a:xfrm>
              <a:off x="7514848"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3"/>
            <p:cNvSpPr/>
            <p:nvPr/>
          </p:nvSpPr>
          <p:spPr>
            <a:xfrm>
              <a:off x="7749687"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13"/>
            <p:cNvSpPr/>
            <p:nvPr/>
          </p:nvSpPr>
          <p:spPr>
            <a:xfrm>
              <a:off x="7984526"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13"/>
            <p:cNvSpPr/>
            <p:nvPr/>
          </p:nvSpPr>
          <p:spPr>
            <a:xfrm>
              <a:off x="8219365"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3"/>
            <p:cNvSpPr/>
            <p:nvPr/>
          </p:nvSpPr>
          <p:spPr>
            <a:xfrm>
              <a:off x="8454204"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13"/>
            <p:cNvSpPr/>
            <p:nvPr/>
          </p:nvSpPr>
          <p:spPr>
            <a:xfrm>
              <a:off x="8689043"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13"/>
            <p:cNvSpPr/>
            <p:nvPr/>
          </p:nvSpPr>
          <p:spPr>
            <a:xfrm>
              <a:off x="8923867" y="14678"/>
              <a:ext cx="220200" cy="6849600"/>
            </a:xfrm>
            <a:prstGeom prst="rect">
              <a:avLst/>
            </a:prstGeom>
            <a:gradFill>
              <a:gsLst>
                <a:gs pos="0">
                  <a:srgbClr val="BFBFBF">
                    <a:alpha val="18431"/>
                  </a:srgbClr>
                </a:gs>
                <a:gs pos="50000">
                  <a:srgbClr val="FFFFFF">
                    <a:alpha val="18431"/>
                  </a:srgbClr>
                </a:gs>
                <a:gs pos="97000">
                  <a:srgbClr val="BFBFBF">
                    <a:alpha val="18431"/>
                  </a:srgbClr>
                </a:gs>
                <a:gs pos="100000">
                  <a:srgbClr val="BFBFBF">
                    <a:alpha val="18431"/>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9" name="Google Shape;129;p13"/>
          <p:cNvSpPr txBox="1">
            <a:spLocks noGrp="1"/>
          </p:cNvSpPr>
          <p:nvPr>
            <p:ph type="title"/>
          </p:nvPr>
        </p:nvSpPr>
        <p:spPr>
          <a:xfrm>
            <a:off x="609600" y="274638"/>
            <a:ext cx="10972800" cy="1143300"/>
          </a:xfrm>
          <a:prstGeom prst="rect">
            <a:avLst/>
          </a:prstGeom>
          <a:noFill/>
          <a:ln>
            <a:noFill/>
          </a:ln>
        </p:spPr>
        <p:txBody>
          <a:bodyPr spcFirstLastPara="1" wrap="square" lIns="121900" tIns="121900" rIns="121900" bIns="121900" anchor="ctr" anchorCtr="0">
            <a:noAutofit/>
          </a:bodyPr>
          <a:lstStyle>
            <a:lvl1pPr marR="0" lvl="0" algn="ctr" rtl="0">
              <a:lnSpc>
                <a:spcPct val="100000"/>
              </a:lnSpc>
              <a:spcBef>
                <a:spcPts val="0"/>
              </a:spcBef>
              <a:spcAft>
                <a:spcPts val="0"/>
              </a:spcAft>
              <a:buClr>
                <a:srgbClr val="FFFFFF"/>
              </a:buClr>
              <a:buSzPts val="5900"/>
              <a:buFont typeface="Arial"/>
              <a:buNone/>
              <a:defRPr sz="5900" b="0"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FFFFFF"/>
              </a:buClr>
              <a:buSzPts val="5900"/>
              <a:buFont typeface="Arial"/>
              <a:buNone/>
              <a:defRPr sz="5900" b="0" i="0" u="none" strike="noStrike" cap="none">
                <a:solidFill>
                  <a:srgbClr val="FFFFFF"/>
                </a:solidFill>
                <a:latin typeface="Arial"/>
                <a:ea typeface="Arial"/>
                <a:cs typeface="Arial"/>
                <a:sym typeface="Arial"/>
              </a:defRPr>
            </a:lvl2pPr>
            <a:lvl3pPr marR="0" lvl="2" algn="ctr" rtl="0">
              <a:lnSpc>
                <a:spcPct val="100000"/>
              </a:lnSpc>
              <a:spcBef>
                <a:spcPts val="0"/>
              </a:spcBef>
              <a:spcAft>
                <a:spcPts val="0"/>
              </a:spcAft>
              <a:buClr>
                <a:srgbClr val="FFFFFF"/>
              </a:buClr>
              <a:buSzPts val="5900"/>
              <a:buFont typeface="Arial"/>
              <a:buNone/>
              <a:defRPr sz="5900" b="0" i="0" u="none" strike="noStrike" cap="none">
                <a:solidFill>
                  <a:srgbClr val="FFFFFF"/>
                </a:solidFill>
                <a:latin typeface="Arial"/>
                <a:ea typeface="Arial"/>
                <a:cs typeface="Arial"/>
                <a:sym typeface="Arial"/>
              </a:defRPr>
            </a:lvl3pPr>
            <a:lvl4pPr marR="0" lvl="3" algn="ctr" rtl="0">
              <a:lnSpc>
                <a:spcPct val="100000"/>
              </a:lnSpc>
              <a:spcBef>
                <a:spcPts val="0"/>
              </a:spcBef>
              <a:spcAft>
                <a:spcPts val="0"/>
              </a:spcAft>
              <a:buClr>
                <a:srgbClr val="FFFFFF"/>
              </a:buClr>
              <a:buSzPts val="5900"/>
              <a:buFont typeface="Arial"/>
              <a:buNone/>
              <a:defRPr sz="5900" b="0" i="0" u="none" strike="noStrike" cap="none">
                <a:solidFill>
                  <a:srgbClr val="FFFFFF"/>
                </a:solidFill>
                <a:latin typeface="Arial"/>
                <a:ea typeface="Arial"/>
                <a:cs typeface="Arial"/>
                <a:sym typeface="Arial"/>
              </a:defRPr>
            </a:lvl4pPr>
            <a:lvl5pPr marR="0" lvl="4" algn="ctr" rtl="0">
              <a:lnSpc>
                <a:spcPct val="100000"/>
              </a:lnSpc>
              <a:spcBef>
                <a:spcPts val="0"/>
              </a:spcBef>
              <a:spcAft>
                <a:spcPts val="0"/>
              </a:spcAft>
              <a:buClr>
                <a:srgbClr val="FFFFFF"/>
              </a:buClr>
              <a:buSzPts val="5900"/>
              <a:buFont typeface="Arial"/>
              <a:buNone/>
              <a:defRPr sz="5900" b="0" i="0" u="none" strike="noStrike" cap="none">
                <a:solidFill>
                  <a:srgbClr val="FFFFFF"/>
                </a:solidFill>
                <a:latin typeface="Arial"/>
                <a:ea typeface="Arial"/>
                <a:cs typeface="Arial"/>
                <a:sym typeface="Arial"/>
              </a:defRPr>
            </a:lvl5pPr>
            <a:lvl6pPr marR="0" lvl="5" algn="ctr" rtl="0">
              <a:lnSpc>
                <a:spcPct val="100000"/>
              </a:lnSpc>
              <a:spcBef>
                <a:spcPts val="0"/>
              </a:spcBef>
              <a:spcAft>
                <a:spcPts val="0"/>
              </a:spcAft>
              <a:buClr>
                <a:srgbClr val="FFFFFF"/>
              </a:buClr>
              <a:buSzPts val="5900"/>
              <a:buFont typeface="Arial"/>
              <a:buNone/>
              <a:defRPr sz="5900" b="0" i="0" u="none" strike="noStrike" cap="none">
                <a:solidFill>
                  <a:srgbClr val="FFFFFF"/>
                </a:solidFill>
                <a:latin typeface="Arial"/>
                <a:ea typeface="Arial"/>
                <a:cs typeface="Arial"/>
                <a:sym typeface="Arial"/>
              </a:defRPr>
            </a:lvl6pPr>
            <a:lvl7pPr marR="0" lvl="6" algn="ctr" rtl="0">
              <a:lnSpc>
                <a:spcPct val="100000"/>
              </a:lnSpc>
              <a:spcBef>
                <a:spcPts val="0"/>
              </a:spcBef>
              <a:spcAft>
                <a:spcPts val="0"/>
              </a:spcAft>
              <a:buClr>
                <a:srgbClr val="FFFFFF"/>
              </a:buClr>
              <a:buSzPts val="5900"/>
              <a:buFont typeface="Arial"/>
              <a:buNone/>
              <a:defRPr sz="5900" b="0" i="0" u="none" strike="noStrike" cap="none">
                <a:solidFill>
                  <a:srgbClr val="FFFFFF"/>
                </a:solidFill>
                <a:latin typeface="Arial"/>
                <a:ea typeface="Arial"/>
                <a:cs typeface="Arial"/>
                <a:sym typeface="Arial"/>
              </a:defRPr>
            </a:lvl7pPr>
            <a:lvl8pPr marR="0" lvl="7" algn="ctr" rtl="0">
              <a:lnSpc>
                <a:spcPct val="100000"/>
              </a:lnSpc>
              <a:spcBef>
                <a:spcPts val="0"/>
              </a:spcBef>
              <a:spcAft>
                <a:spcPts val="0"/>
              </a:spcAft>
              <a:buClr>
                <a:srgbClr val="FFFFFF"/>
              </a:buClr>
              <a:buSzPts val="5900"/>
              <a:buFont typeface="Arial"/>
              <a:buNone/>
              <a:defRPr sz="5900" b="0" i="0" u="none" strike="noStrike" cap="none">
                <a:solidFill>
                  <a:srgbClr val="FFFFFF"/>
                </a:solidFill>
                <a:latin typeface="Arial"/>
                <a:ea typeface="Arial"/>
                <a:cs typeface="Arial"/>
                <a:sym typeface="Arial"/>
              </a:defRPr>
            </a:lvl8pPr>
            <a:lvl9pPr marR="0" lvl="8" algn="ctr" rtl="0">
              <a:lnSpc>
                <a:spcPct val="100000"/>
              </a:lnSpc>
              <a:spcBef>
                <a:spcPts val="0"/>
              </a:spcBef>
              <a:spcAft>
                <a:spcPts val="0"/>
              </a:spcAft>
              <a:buClr>
                <a:srgbClr val="FFFFFF"/>
              </a:buClr>
              <a:buSzPts val="5900"/>
              <a:buFont typeface="Arial"/>
              <a:buNone/>
              <a:defRPr sz="5900" b="0" i="0" u="none" strike="noStrike" cap="none">
                <a:solidFill>
                  <a:srgbClr val="FFFFFF"/>
                </a:solidFill>
                <a:latin typeface="Arial"/>
                <a:ea typeface="Arial"/>
                <a:cs typeface="Arial"/>
                <a:sym typeface="Arial"/>
              </a:defRPr>
            </a:lvl9pPr>
          </a:lstStyle>
          <a:p>
            <a:endParaRPr/>
          </a:p>
        </p:txBody>
      </p:sp>
      <p:sp>
        <p:nvSpPr>
          <p:cNvPr id="130" name="Google Shape;130;p13"/>
          <p:cNvSpPr txBox="1">
            <a:spLocks noGrp="1"/>
          </p:cNvSpPr>
          <p:nvPr>
            <p:ph type="body" idx="1"/>
          </p:nvPr>
        </p:nvSpPr>
        <p:spPr>
          <a:xfrm>
            <a:off x="609600" y="1600200"/>
            <a:ext cx="10972800" cy="4526100"/>
          </a:xfrm>
          <a:prstGeom prst="rect">
            <a:avLst/>
          </a:prstGeom>
          <a:noFill/>
          <a:ln>
            <a:noFill/>
          </a:ln>
        </p:spPr>
        <p:txBody>
          <a:bodyPr spcFirstLastPara="1" wrap="square" lIns="121900" tIns="121900" rIns="121900" bIns="121900" anchor="t" anchorCtr="0">
            <a:noAutofit/>
          </a:bodyPr>
          <a:lstStyle>
            <a:lvl1pPr marL="457200" marR="0" lvl="0" indent="-400050" algn="l" rtl="0">
              <a:lnSpc>
                <a:spcPct val="100000"/>
              </a:lnSpc>
              <a:spcBef>
                <a:spcPts val="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1pPr>
            <a:lvl2pPr marL="914400" marR="0" lvl="1" indent="-400050" algn="l" rtl="0">
              <a:lnSpc>
                <a:spcPct val="100000"/>
              </a:lnSpc>
              <a:spcBef>
                <a:spcPts val="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2pPr>
            <a:lvl3pPr marL="1371600" marR="0" lvl="2" indent="-400050" algn="l" rtl="0">
              <a:lnSpc>
                <a:spcPct val="100000"/>
              </a:lnSpc>
              <a:spcBef>
                <a:spcPts val="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3pPr>
            <a:lvl4pPr marL="1828800" marR="0" lvl="3" indent="-400050" algn="l" rtl="0">
              <a:lnSpc>
                <a:spcPct val="100000"/>
              </a:lnSpc>
              <a:spcBef>
                <a:spcPts val="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4pPr>
            <a:lvl5pPr marL="2286000" marR="0" lvl="4" indent="-400050" algn="l" rtl="0">
              <a:lnSpc>
                <a:spcPct val="100000"/>
              </a:lnSpc>
              <a:spcBef>
                <a:spcPts val="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5pPr>
            <a:lvl6pPr marL="2743200" marR="0" lvl="5" indent="-400050" algn="l" rtl="0">
              <a:lnSpc>
                <a:spcPct val="100000"/>
              </a:lnSpc>
              <a:spcBef>
                <a:spcPts val="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lnSpc>
                <a:spcPct val="100000"/>
              </a:lnSpc>
              <a:spcBef>
                <a:spcPts val="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lnSpc>
                <a:spcPct val="100000"/>
              </a:lnSpc>
              <a:spcBef>
                <a:spcPts val="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lnSpc>
                <a:spcPct val="100000"/>
              </a:lnSpc>
              <a:spcBef>
                <a:spcPts val="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31" name="Google Shape;131;p13"/>
          <p:cNvSpPr txBox="1">
            <a:spLocks noGrp="1"/>
          </p:cNvSpPr>
          <p:nvPr>
            <p:ph type="sldNum" idx="12"/>
          </p:nvPr>
        </p:nvSpPr>
        <p:spPr>
          <a:xfrm>
            <a:off x="1140905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167"/>
        <p:cNvGrpSpPr/>
        <p:nvPr/>
      </p:nvGrpSpPr>
      <p:grpSpPr>
        <a:xfrm>
          <a:off x="0" y="0"/>
          <a:ext cx="0" cy="0"/>
          <a:chOff x="0" y="0"/>
          <a:chExt cx="0" cy="0"/>
        </a:xfrm>
      </p:grpSpPr>
      <p:sp>
        <p:nvSpPr>
          <p:cNvPr id="168" name="Google Shape;168;p2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Oswald"/>
              <a:buNone/>
              <a:defRPr sz="40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4000"/>
              <a:buFont typeface="Oswald"/>
              <a:buNone/>
              <a:defRPr sz="40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4000"/>
              <a:buFont typeface="Oswald"/>
              <a:buNone/>
              <a:defRPr sz="40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4000"/>
              <a:buFont typeface="Oswald"/>
              <a:buNone/>
              <a:defRPr sz="40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4000"/>
              <a:buFont typeface="Oswald"/>
              <a:buNone/>
              <a:defRPr sz="40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4000"/>
              <a:buFont typeface="Oswald"/>
              <a:buNone/>
              <a:defRPr sz="40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4000"/>
              <a:buFont typeface="Oswald"/>
              <a:buNone/>
              <a:defRPr sz="40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4000"/>
              <a:buFont typeface="Oswald"/>
              <a:buNone/>
              <a:defRPr sz="40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4000"/>
              <a:buFont typeface="Oswald"/>
              <a:buNone/>
              <a:defRPr sz="4000" b="0" i="0" u="none" strike="noStrike" cap="none">
                <a:solidFill>
                  <a:schemeClr val="dk1"/>
                </a:solidFill>
                <a:latin typeface="Oswald"/>
                <a:ea typeface="Oswald"/>
                <a:cs typeface="Oswald"/>
                <a:sym typeface="Oswald"/>
              </a:defRPr>
            </a:lvl9pPr>
          </a:lstStyle>
          <a:p>
            <a:endParaRPr/>
          </a:p>
        </p:txBody>
      </p:sp>
      <p:sp>
        <p:nvSpPr>
          <p:cNvPr id="169" name="Google Shape;169;p2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accent3"/>
              </a:buClr>
              <a:buSzPts val="2400"/>
              <a:buFont typeface="Average"/>
              <a:buChar char="●"/>
              <a:defRPr sz="2400" b="0" i="0" u="none" strike="noStrike" cap="none">
                <a:solidFill>
                  <a:schemeClr val="accent3"/>
                </a:solidFill>
                <a:latin typeface="Average"/>
                <a:ea typeface="Average"/>
                <a:cs typeface="Average"/>
                <a:sym typeface="Average"/>
              </a:defRPr>
            </a:lvl1pPr>
            <a:lvl2pPr marL="914400" marR="0" lvl="1" indent="-349250" algn="l" rtl="0">
              <a:lnSpc>
                <a:spcPct val="115000"/>
              </a:lnSpc>
              <a:spcBef>
                <a:spcPts val="2100"/>
              </a:spcBef>
              <a:spcAft>
                <a:spcPts val="0"/>
              </a:spcAft>
              <a:buClr>
                <a:schemeClr val="accent3"/>
              </a:buClr>
              <a:buSzPts val="1900"/>
              <a:buFont typeface="Average"/>
              <a:buChar char="○"/>
              <a:defRPr sz="1900" b="0" i="0" u="none" strike="noStrike" cap="none">
                <a:solidFill>
                  <a:schemeClr val="accent3"/>
                </a:solidFill>
                <a:latin typeface="Average"/>
                <a:ea typeface="Average"/>
                <a:cs typeface="Average"/>
                <a:sym typeface="Average"/>
              </a:defRPr>
            </a:lvl2pPr>
            <a:lvl3pPr marL="1371600" marR="0" lvl="2" indent="-349250" algn="l" rtl="0">
              <a:lnSpc>
                <a:spcPct val="115000"/>
              </a:lnSpc>
              <a:spcBef>
                <a:spcPts val="2100"/>
              </a:spcBef>
              <a:spcAft>
                <a:spcPts val="0"/>
              </a:spcAft>
              <a:buClr>
                <a:schemeClr val="accent3"/>
              </a:buClr>
              <a:buSzPts val="1900"/>
              <a:buFont typeface="Average"/>
              <a:buChar char="■"/>
              <a:defRPr sz="1900" b="0" i="0" u="none" strike="noStrike" cap="none">
                <a:solidFill>
                  <a:schemeClr val="accent3"/>
                </a:solidFill>
                <a:latin typeface="Average"/>
                <a:ea typeface="Average"/>
                <a:cs typeface="Average"/>
                <a:sym typeface="Average"/>
              </a:defRPr>
            </a:lvl3pPr>
            <a:lvl4pPr marL="1828800" marR="0" lvl="3" indent="-349250" algn="l" rtl="0">
              <a:lnSpc>
                <a:spcPct val="115000"/>
              </a:lnSpc>
              <a:spcBef>
                <a:spcPts val="2100"/>
              </a:spcBef>
              <a:spcAft>
                <a:spcPts val="0"/>
              </a:spcAft>
              <a:buClr>
                <a:schemeClr val="accent3"/>
              </a:buClr>
              <a:buSzPts val="1900"/>
              <a:buFont typeface="Average"/>
              <a:buChar char="●"/>
              <a:defRPr sz="1900" b="0" i="0" u="none" strike="noStrike" cap="none">
                <a:solidFill>
                  <a:schemeClr val="accent3"/>
                </a:solidFill>
                <a:latin typeface="Average"/>
                <a:ea typeface="Average"/>
                <a:cs typeface="Average"/>
                <a:sym typeface="Average"/>
              </a:defRPr>
            </a:lvl4pPr>
            <a:lvl5pPr marL="2286000" marR="0" lvl="4" indent="-349250" algn="l" rtl="0">
              <a:lnSpc>
                <a:spcPct val="115000"/>
              </a:lnSpc>
              <a:spcBef>
                <a:spcPts val="2100"/>
              </a:spcBef>
              <a:spcAft>
                <a:spcPts val="0"/>
              </a:spcAft>
              <a:buClr>
                <a:schemeClr val="accent3"/>
              </a:buClr>
              <a:buSzPts val="1900"/>
              <a:buFont typeface="Average"/>
              <a:buChar char="○"/>
              <a:defRPr sz="1900" b="0" i="0" u="none" strike="noStrike" cap="none">
                <a:solidFill>
                  <a:schemeClr val="accent3"/>
                </a:solidFill>
                <a:latin typeface="Average"/>
                <a:ea typeface="Average"/>
                <a:cs typeface="Average"/>
                <a:sym typeface="Average"/>
              </a:defRPr>
            </a:lvl5pPr>
            <a:lvl6pPr marL="2743200" marR="0" lvl="5" indent="-349250" algn="l" rtl="0">
              <a:lnSpc>
                <a:spcPct val="115000"/>
              </a:lnSpc>
              <a:spcBef>
                <a:spcPts val="2100"/>
              </a:spcBef>
              <a:spcAft>
                <a:spcPts val="0"/>
              </a:spcAft>
              <a:buClr>
                <a:schemeClr val="accent3"/>
              </a:buClr>
              <a:buSzPts val="1900"/>
              <a:buFont typeface="Average"/>
              <a:buChar char="■"/>
              <a:defRPr sz="1900" b="0" i="0" u="none" strike="noStrike" cap="none">
                <a:solidFill>
                  <a:schemeClr val="accent3"/>
                </a:solidFill>
                <a:latin typeface="Average"/>
                <a:ea typeface="Average"/>
                <a:cs typeface="Average"/>
                <a:sym typeface="Average"/>
              </a:defRPr>
            </a:lvl6pPr>
            <a:lvl7pPr marL="3200400" marR="0" lvl="6" indent="-349250" algn="l" rtl="0">
              <a:lnSpc>
                <a:spcPct val="115000"/>
              </a:lnSpc>
              <a:spcBef>
                <a:spcPts val="2100"/>
              </a:spcBef>
              <a:spcAft>
                <a:spcPts val="0"/>
              </a:spcAft>
              <a:buClr>
                <a:schemeClr val="accent3"/>
              </a:buClr>
              <a:buSzPts val="1900"/>
              <a:buFont typeface="Average"/>
              <a:buChar char="●"/>
              <a:defRPr sz="1900" b="0" i="0" u="none" strike="noStrike" cap="none">
                <a:solidFill>
                  <a:schemeClr val="accent3"/>
                </a:solidFill>
                <a:latin typeface="Average"/>
                <a:ea typeface="Average"/>
                <a:cs typeface="Average"/>
                <a:sym typeface="Average"/>
              </a:defRPr>
            </a:lvl7pPr>
            <a:lvl8pPr marL="3657600" marR="0" lvl="7" indent="-349250" algn="l" rtl="0">
              <a:lnSpc>
                <a:spcPct val="115000"/>
              </a:lnSpc>
              <a:spcBef>
                <a:spcPts val="2100"/>
              </a:spcBef>
              <a:spcAft>
                <a:spcPts val="0"/>
              </a:spcAft>
              <a:buClr>
                <a:schemeClr val="accent3"/>
              </a:buClr>
              <a:buSzPts val="1900"/>
              <a:buFont typeface="Average"/>
              <a:buChar char="○"/>
              <a:defRPr sz="1900" b="0" i="0" u="none" strike="noStrike" cap="none">
                <a:solidFill>
                  <a:schemeClr val="accent3"/>
                </a:solidFill>
                <a:latin typeface="Average"/>
                <a:ea typeface="Average"/>
                <a:cs typeface="Average"/>
                <a:sym typeface="Average"/>
              </a:defRPr>
            </a:lvl8pPr>
            <a:lvl9pPr marL="4114800" marR="0" lvl="8" indent="-349250" algn="l" rtl="0">
              <a:lnSpc>
                <a:spcPct val="115000"/>
              </a:lnSpc>
              <a:spcBef>
                <a:spcPts val="2100"/>
              </a:spcBef>
              <a:spcAft>
                <a:spcPts val="2100"/>
              </a:spcAft>
              <a:buClr>
                <a:schemeClr val="accent3"/>
              </a:buClr>
              <a:buSzPts val="1900"/>
              <a:buFont typeface="Average"/>
              <a:buChar char="■"/>
              <a:defRPr sz="1900" b="0" i="0" u="none" strike="noStrike" cap="none">
                <a:solidFill>
                  <a:schemeClr val="accent3"/>
                </a:solidFill>
                <a:latin typeface="Average"/>
                <a:ea typeface="Average"/>
                <a:cs typeface="Average"/>
                <a:sym typeface="Average"/>
              </a:defRPr>
            </a:lvl9pPr>
          </a:lstStyle>
          <a:p>
            <a:endParaRPr/>
          </a:p>
        </p:txBody>
      </p:sp>
      <p:sp>
        <p:nvSpPr>
          <p:cNvPr id="170" name="Google Shape;170;p20"/>
          <p:cNvSpPr txBox="1">
            <a:spLocks noGrp="1"/>
          </p:cNvSpPr>
          <p:nvPr>
            <p:ph type="sldNum" idx="12"/>
          </p:nvPr>
        </p:nvSpPr>
        <p:spPr>
          <a:xfrm>
            <a:off x="11320333" y="6241346"/>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218"/>
        <p:cNvGrpSpPr/>
        <p:nvPr/>
      </p:nvGrpSpPr>
      <p:grpSpPr>
        <a:xfrm>
          <a:off x="0" y="0"/>
          <a:ext cx="0" cy="0"/>
          <a:chOff x="0" y="0"/>
          <a:chExt cx="0" cy="0"/>
        </a:xfrm>
      </p:grpSpPr>
      <p:sp>
        <p:nvSpPr>
          <p:cNvPr id="219" name="Google Shape;219;p3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1pPr>
            <a:lvl2pPr lvl="1" rtl="0">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2pPr>
            <a:lvl3pPr lvl="2" rtl="0">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3pPr>
            <a:lvl4pPr lvl="3" rtl="0">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4pPr>
            <a:lvl5pPr lvl="4" rtl="0">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5pPr>
            <a:lvl6pPr lvl="5" rtl="0">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6pPr>
            <a:lvl7pPr lvl="6" rtl="0">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7pPr>
            <a:lvl8pPr lvl="7" rtl="0">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8pPr>
            <a:lvl9pPr lvl="8" rtl="0">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9pPr>
          </a:lstStyle>
          <a:p>
            <a:endParaRPr/>
          </a:p>
        </p:txBody>
      </p:sp>
      <p:sp>
        <p:nvSpPr>
          <p:cNvPr id="220" name="Google Shape;220;p3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36550" rtl="0">
              <a:lnSpc>
                <a:spcPct val="115000"/>
              </a:lnSpc>
              <a:spcBef>
                <a:spcPts val="0"/>
              </a:spcBef>
              <a:spcAft>
                <a:spcPts val="0"/>
              </a:spcAft>
              <a:buClr>
                <a:schemeClr val="dk2"/>
              </a:buClr>
              <a:buSzPts val="1700"/>
              <a:buFont typeface="Nunito"/>
              <a:buChar char="●"/>
              <a:defRPr sz="1700">
                <a:solidFill>
                  <a:schemeClr val="dk2"/>
                </a:solidFill>
                <a:latin typeface="Nunito"/>
                <a:ea typeface="Nunito"/>
                <a:cs typeface="Nunito"/>
                <a:sym typeface="Nunito"/>
              </a:defRPr>
            </a:lvl1pPr>
            <a:lvl2pPr marL="914400" lvl="1" indent="-323850" rtl="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rtl="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rtl="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rtl="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rtl="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rtl="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rtl="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rtl="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
        <p:nvSpPr>
          <p:cNvPr id="221" name="Google Shape;221;p33"/>
          <p:cNvSpPr txBox="1">
            <a:spLocks noGrp="1"/>
          </p:cNvSpPr>
          <p:nvPr>
            <p:ph type="sldNum" idx="12"/>
          </p:nvPr>
        </p:nvSpPr>
        <p:spPr>
          <a:xfrm>
            <a:off x="11268061" y="6315968"/>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200">
                <a:solidFill>
                  <a:schemeClr val="dk2"/>
                </a:solidFill>
                <a:latin typeface="Nunito"/>
                <a:ea typeface="Nunito"/>
                <a:cs typeface="Nunito"/>
                <a:sym typeface="Nunito"/>
              </a:defRPr>
            </a:lvl1pPr>
            <a:lvl2pPr lvl="1" algn="r" rtl="0">
              <a:buNone/>
              <a:defRPr sz="1200">
                <a:solidFill>
                  <a:schemeClr val="dk2"/>
                </a:solidFill>
                <a:latin typeface="Nunito"/>
                <a:ea typeface="Nunito"/>
                <a:cs typeface="Nunito"/>
                <a:sym typeface="Nunito"/>
              </a:defRPr>
            </a:lvl2pPr>
            <a:lvl3pPr lvl="2" algn="r" rtl="0">
              <a:buNone/>
              <a:defRPr sz="1200">
                <a:solidFill>
                  <a:schemeClr val="dk2"/>
                </a:solidFill>
                <a:latin typeface="Nunito"/>
                <a:ea typeface="Nunito"/>
                <a:cs typeface="Nunito"/>
                <a:sym typeface="Nunito"/>
              </a:defRPr>
            </a:lvl3pPr>
            <a:lvl4pPr lvl="3" algn="r" rtl="0">
              <a:buNone/>
              <a:defRPr sz="1200">
                <a:solidFill>
                  <a:schemeClr val="dk2"/>
                </a:solidFill>
                <a:latin typeface="Nunito"/>
                <a:ea typeface="Nunito"/>
                <a:cs typeface="Nunito"/>
                <a:sym typeface="Nunito"/>
              </a:defRPr>
            </a:lvl4pPr>
            <a:lvl5pPr lvl="4" algn="r" rtl="0">
              <a:buNone/>
              <a:defRPr sz="1200">
                <a:solidFill>
                  <a:schemeClr val="dk2"/>
                </a:solidFill>
                <a:latin typeface="Nunito"/>
                <a:ea typeface="Nunito"/>
                <a:cs typeface="Nunito"/>
                <a:sym typeface="Nunito"/>
              </a:defRPr>
            </a:lvl5pPr>
            <a:lvl6pPr lvl="5" algn="r" rtl="0">
              <a:buNone/>
              <a:defRPr sz="1200">
                <a:solidFill>
                  <a:schemeClr val="dk2"/>
                </a:solidFill>
                <a:latin typeface="Nunito"/>
                <a:ea typeface="Nunito"/>
                <a:cs typeface="Nunito"/>
                <a:sym typeface="Nunito"/>
              </a:defRPr>
            </a:lvl6pPr>
            <a:lvl7pPr lvl="6" algn="r" rtl="0">
              <a:buNone/>
              <a:defRPr sz="1200">
                <a:solidFill>
                  <a:schemeClr val="dk2"/>
                </a:solidFill>
                <a:latin typeface="Nunito"/>
                <a:ea typeface="Nunito"/>
                <a:cs typeface="Nunito"/>
                <a:sym typeface="Nunito"/>
              </a:defRPr>
            </a:lvl7pPr>
            <a:lvl8pPr lvl="7" algn="r" rtl="0">
              <a:buNone/>
              <a:defRPr sz="1200">
                <a:solidFill>
                  <a:schemeClr val="dk2"/>
                </a:solidFill>
                <a:latin typeface="Nunito"/>
                <a:ea typeface="Nunito"/>
                <a:cs typeface="Nunito"/>
                <a:sym typeface="Nunito"/>
              </a:defRPr>
            </a:lvl8pPr>
            <a:lvl9pPr lvl="8" algn="r" rtl="0">
              <a:buNone/>
              <a:defRPr sz="12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mailto:gertrude1.pinckney@cms.k12.nc.us"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hyperlink" Target="https://sites.google.com/cms.k12.nc.us/westmeckstudentservices/home?authuser=0" TargetMode="External"/><Relationship Id="rId4" Type="http://schemas.openxmlformats.org/officeDocument/2006/relationships/hyperlink" Target="mailto:laurene.bowling@cms.k12.nc.u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mailto:daquishal.varner@cms.k12.nc.us" TargetMode="External"/><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hyperlink" Target="https://sites.google.com/cms.k12.nc.us/westmeckstudentservices/home?authuser=0" TargetMode="External"/><Relationship Id="rId4" Type="http://schemas.openxmlformats.org/officeDocument/2006/relationships/hyperlink" Target="mailto:sivan1.levine@cms.k12.nc.u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mailto:denise1.gatewood@cms.k12.nc.us" TargetMode="External"/><Relationship Id="rId7"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5.jpg"/><Relationship Id="rId5" Type="http://schemas.openxmlformats.org/officeDocument/2006/relationships/hyperlink" Target="mailto:cathys.dillard@cms.k12.nc.us" TargetMode="External"/><Relationship Id="rId4" Type="http://schemas.openxmlformats.org/officeDocument/2006/relationships/hyperlink" Target="https://sites.google.com/cms.k12.nc.us/west-meck-mcv/hom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slide" Target="slide9.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slide" Target="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hyperlink" Target="http://bit.ly/wmhsptsa"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hyperlink" Target="http://www.cmsathleticzone.com/westmeck"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bit.ly/wmhsptsa" TargetMode="External"/><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mailto:william.mcleod@cms.k12.nc.us"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www.cmsathleticzone.com/westmeck"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7.jpg"/><Relationship Id="rId4" Type="http://schemas.openxmlformats.org/officeDocument/2006/relationships/hyperlink" Target="http://www.youtube.com/watch?v=WzJ1-rqgFqI"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schools.cms.k12.nc.us/westmecklenburgHS/Pages/Default.aspx"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slide" Target="slide9.xml"/><Relationship Id="rId4" Type="http://schemas.openxmlformats.org/officeDocument/2006/relationships/hyperlink" Target="http://linktr.ee/therealwestmeck?fbclid=IwAR1eAEi6CRtgudq-IRPh-abFi8wht_vaHZ2sndXJytnIgf2Mh42F6wrTZnQ"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tinyurl.com/vwmsignin"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mailto:daniel1.monroe@cms.k12.nc.us"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s://ohiostate.pressbooks.pub/choosingsources/chapter/purpose-of-research-questions/" TargetMode="External"/><Relationship Id="rId3" Type="http://schemas.openxmlformats.org/officeDocument/2006/relationships/image" Target="../media/image29.png"/><Relationship Id="rId7" Type="http://schemas.openxmlformats.org/officeDocument/2006/relationships/hyperlink" Target="https://creativecommons.org/licenses/by/3.0/"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fabiusmaximus.com/2014/03/15/climate-change-policy-66152/"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www.indistar.org"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hyperlink" Target="https://ohiostate.pressbooks.pub/choosingsources/chapter/purpose-of-research-questions/" TargetMode="External"/><Relationship Id="rId3" Type="http://schemas.openxmlformats.org/officeDocument/2006/relationships/image" Target="../media/image29.png"/><Relationship Id="rId7" Type="http://schemas.openxmlformats.org/officeDocument/2006/relationships/hyperlink" Target="https://creativecommons.org/licenses/by/3.0/"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https://fabiusmaximus.com/2014/03/15/climate-change-policy-66152/"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hyperlink" Target="https://docs.google.com/forms/d/1lcl7rUiIJ2HJU7RuTTJEOb77PyiS9psP0kojqYcuMqc/edit" TargetMode="External"/><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3"/>
        <p:cNvGrpSpPr/>
        <p:nvPr/>
      </p:nvGrpSpPr>
      <p:grpSpPr>
        <a:xfrm>
          <a:off x="0" y="0"/>
          <a:ext cx="0" cy="0"/>
          <a:chOff x="0" y="0"/>
          <a:chExt cx="0" cy="0"/>
        </a:xfrm>
      </p:grpSpPr>
      <p:sp>
        <p:nvSpPr>
          <p:cNvPr id="534" name="Google Shape;534;p51"/>
          <p:cNvSpPr/>
          <p:nvPr/>
        </p:nvSpPr>
        <p:spPr>
          <a:xfrm>
            <a:off x="992425" y="-158490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35" name="Google Shape;535;p51"/>
          <p:cNvSpPr txBox="1">
            <a:spLocks noGrp="1"/>
          </p:cNvSpPr>
          <p:nvPr>
            <p:ph type="ctrTitle"/>
          </p:nvPr>
        </p:nvSpPr>
        <p:spPr>
          <a:xfrm>
            <a:off x="1270650" y="381900"/>
            <a:ext cx="7907400" cy="5970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F3F3F"/>
              </a:buClr>
              <a:buSzPts val="5000"/>
              <a:buFont typeface="Arial"/>
              <a:buNone/>
            </a:pPr>
            <a:br>
              <a:rPr lang="en-US" sz="5000" b="0">
                <a:solidFill>
                  <a:srgbClr val="3F3F3F"/>
                </a:solidFill>
                <a:latin typeface="Arial"/>
                <a:ea typeface="Arial"/>
                <a:cs typeface="Arial"/>
                <a:sym typeface="Arial"/>
              </a:rPr>
            </a:br>
            <a:r>
              <a:rPr lang="en-US" sz="5000" b="1">
                <a:solidFill>
                  <a:srgbClr val="3F3F3F"/>
                </a:solidFill>
                <a:latin typeface="Arial"/>
                <a:ea typeface="Arial"/>
                <a:cs typeface="Arial"/>
                <a:sym typeface="Arial"/>
              </a:rPr>
              <a:t>Open House</a:t>
            </a:r>
            <a:endParaRPr sz="5000" b="1">
              <a:solidFill>
                <a:srgbClr val="3F3F3F"/>
              </a:solidFill>
              <a:latin typeface="Arial"/>
              <a:ea typeface="Arial"/>
              <a:cs typeface="Arial"/>
              <a:sym typeface="Arial"/>
            </a:endParaRPr>
          </a:p>
          <a:p>
            <a:pPr marL="0" lvl="0" indent="0" algn="ctr" rtl="0">
              <a:lnSpc>
                <a:spcPct val="90000"/>
              </a:lnSpc>
              <a:spcBef>
                <a:spcPts val="0"/>
              </a:spcBef>
              <a:spcAft>
                <a:spcPts val="0"/>
              </a:spcAft>
              <a:buClr>
                <a:srgbClr val="3F3F3F"/>
              </a:buClr>
              <a:buSzPts val="5000"/>
              <a:buFont typeface="Arial"/>
              <a:buNone/>
            </a:pPr>
            <a:br>
              <a:rPr lang="en-US" sz="5000" b="0" i="0" u="none" strike="noStrike" cap="none">
                <a:solidFill>
                  <a:srgbClr val="3F3F3F"/>
                </a:solidFill>
                <a:latin typeface="Arial"/>
                <a:ea typeface="Arial"/>
                <a:cs typeface="Arial"/>
                <a:sym typeface="Arial"/>
              </a:rPr>
            </a:br>
            <a:r>
              <a:rPr lang="en-US" sz="3600" b="1" i="0" u="none" strike="noStrike" cap="none">
                <a:solidFill>
                  <a:srgbClr val="3F3F3F"/>
                </a:solidFill>
                <a:latin typeface="Arial"/>
                <a:ea typeface="Arial"/>
                <a:cs typeface="Arial"/>
                <a:sym typeface="Arial"/>
              </a:rPr>
              <a:t>West Mecklenburg High School</a:t>
            </a:r>
            <a:br>
              <a:rPr lang="en-US" sz="3600" b="1" i="0" u="none" strike="noStrike" cap="none">
                <a:solidFill>
                  <a:srgbClr val="3F3F3F"/>
                </a:solidFill>
                <a:latin typeface="Arial"/>
                <a:ea typeface="Arial"/>
                <a:cs typeface="Arial"/>
                <a:sym typeface="Arial"/>
              </a:rPr>
            </a:br>
            <a:r>
              <a:rPr lang="en-US" sz="3600" b="1">
                <a:solidFill>
                  <a:srgbClr val="3F3F3F"/>
                </a:solidFill>
                <a:latin typeface="Arial"/>
                <a:ea typeface="Arial"/>
                <a:cs typeface="Arial"/>
                <a:sym typeface="Arial"/>
              </a:rPr>
              <a:t>Fall, 2023</a:t>
            </a:r>
            <a:br>
              <a:rPr lang="en-US" sz="3600" b="1" i="0" u="none" strike="noStrike" cap="none">
                <a:solidFill>
                  <a:srgbClr val="3F3F3F"/>
                </a:solidFill>
                <a:latin typeface="Arial"/>
                <a:ea typeface="Arial"/>
                <a:cs typeface="Arial"/>
                <a:sym typeface="Arial"/>
              </a:rPr>
            </a:br>
            <a:br>
              <a:rPr lang="en-US" sz="5000" b="0" i="0" u="none" strike="noStrike" cap="none">
                <a:solidFill>
                  <a:srgbClr val="3F3F3F"/>
                </a:solidFill>
                <a:latin typeface="Arial"/>
                <a:ea typeface="Arial"/>
                <a:cs typeface="Arial"/>
                <a:sym typeface="Arial"/>
              </a:rPr>
            </a:br>
            <a:br>
              <a:rPr lang="en-US" sz="5000" b="0" i="0" u="none" strike="noStrike" cap="none">
                <a:solidFill>
                  <a:srgbClr val="3F3F3F"/>
                </a:solidFill>
                <a:latin typeface="Arial"/>
                <a:ea typeface="Arial"/>
                <a:cs typeface="Arial"/>
                <a:sym typeface="Arial"/>
              </a:rPr>
            </a:br>
            <a:endParaRPr sz="5000">
              <a:solidFill>
                <a:srgbClr val="3F3F3F"/>
              </a:solidFill>
              <a:latin typeface="Arial"/>
              <a:ea typeface="Arial"/>
              <a:cs typeface="Arial"/>
              <a:sym typeface="Arial"/>
            </a:endParaRPr>
          </a:p>
        </p:txBody>
      </p:sp>
      <p:sp>
        <p:nvSpPr>
          <p:cNvPr id="536" name="Google Shape;536;p51"/>
          <p:cNvSpPr/>
          <p:nvPr/>
        </p:nvSpPr>
        <p:spPr>
          <a:xfrm>
            <a:off x="0" y="0"/>
            <a:ext cx="8952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7" name="Google Shape;537;p51"/>
          <p:cNvPicPr preferRelativeResize="0"/>
          <p:nvPr/>
        </p:nvPicPr>
        <p:blipFill rotWithShape="1">
          <a:blip r:embed="rId3">
            <a:alphaModFix/>
          </a:blip>
          <a:srcRect/>
          <a:stretch/>
        </p:blipFill>
        <p:spPr>
          <a:xfrm>
            <a:off x="10273877" y="6176098"/>
            <a:ext cx="1533350" cy="512999"/>
          </a:xfrm>
          <a:prstGeom prst="rect">
            <a:avLst/>
          </a:prstGeom>
          <a:noFill/>
          <a:ln>
            <a:noFill/>
          </a:ln>
        </p:spPr>
      </p:pic>
      <p:pic>
        <p:nvPicPr>
          <p:cNvPr id="538" name="Google Shape;538;p51"/>
          <p:cNvPicPr preferRelativeResize="0"/>
          <p:nvPr/>
        </p:nvPicPr>
        <p:blipFill rotWithShape="1">
          <a:blip r:embed="rId4">
            <a:alphaModFix/>
          </a:blip>
          <a:srcRect/>
          <a:stretch/>
        </p:blipFill>
        <p:spPr>
          <a:xfrm>
            <a:off x="8980725" y="570975"/>
            <a:ext cx="2705050" cy="2176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60"/>
          <p:cNvSpPr txBox="1">
            <a:spLocks noGrp="1"/>
          </p:cNvSpPr>
          <p:nvPr>
            <p:ph type="title"/>
          </p:nvPr>
        </p:nvSpPr>
        <p:spPr>
          <a:xfrm>
            <a:off x="812800" y="23683"/>
            <a:ext cx="14630400" cy="15243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5900"/>
              <a:buNone/>
            </a:pPr>
            <a:r>
              <a:rPr lang="en-US" sz="4300" b="1"/>
              <a:t>School Counselors</a:t>
            </a:r>
            <a:endParaRPr sz="4300" b="1"/>
          </a:p>
        </p:txBody>
      </p:sp>
      <p:graphicFrame>
        <p:nvGraphicFramePr>
          <p:cNvPr id="614" name="Google Shape;614;p60"/>
          <p:cNvGraphicFramePr/>
          <p:nvPr/>
        </p:nvGraphicFramePr>
        <p:xfrm>
          <a:off x="290667" y="1395400"/>
          <a:ext cx="11491375" cy="4604525"/>
        </p:xfrm>
        <a:graphic>
          <a:graphicData uri="http://schemas.openxmlformats.org/drawingml/2006/table">
            <a:tbl>
              <a:tblPr>
                <a:noFill/>
                <a:tableStyleId>{7E94B902-1670-482B-8CEC-0658182528F0}</a:tableStyleId>
              </a:tblPr>
              <a:tblGrid>
                <a:gridCol w="2151225">
                  <a:extLst>
                    <a:ext uri="{9D8B030D-6E8A-4147-A177-3AD203B41FA5}">
                      <a16:colId xmlns:a16="http://schemas.microsoft.com/office/drawing/2014/main" val="20000"/>
                    </a:ext>
                  </a:extLst>
                </a:gridCol>
                <a:gridCol w="3030900">
                  <a:extLst>
                    <a:ext uri="{9D8B030D-6E8A-4147-A177-3AD203B41FA5}">
                      <a16:colId xmlns:a16="http://schemas.microsoft.com/office/drawing/2014/main" val="20001"/>
                    </a:ext>
                  </a:extLst>
                </a:gridCol>
                <a:gridCol w="2982750">
                  <a:extLst>
                    <a:ext uri="{9D8B030D-6E8A-4147-A177-3AD203B41FA5}">
                      <a16:colId xmlns:a16="http://schemas.microsoft.com/office/drawing/2014/main" val="20002"/>
                    </a:ext>
                  </a:extLst>
                </a:gridCol>
                <a:gridCol w="3326500">
                  <a:extLst>
                    <a:ext uri="{9D8B030D-6E8A-4147-A177-3AD203B41FA5}">
                      <a16:colId xmlns:a16="http://schemas.microsoft.com/office/drawing/2014/main" val="20003"/>
                    </a:ext>
                  </a:extLst>
                </a:gridCol>
              </a:tblGrid>
              <a:tr h="820875">
                <a:tc>
                  <a:txBody>
                    <a:bodyPr/>
                    <a:lstStyle/>
                    <a:p>
                      <a:pPr marL="0" marR="0" lvl="0" indent="0" algn="l" rtl="0">
                        <a:lnSpc>
                          <a:spcPct val="115000"/>
                        </a:lnSpc>
                        <a:spcBef>
                          <a:spcPts val="0"/>
                        </a:spcBef>
                        <a:spcAft>
                          <a:spcPts val="0"/>
                        </a:spcAft>
                        <a:buClr>
                          <a:srgbClr val="000000"/>
                        </a:buClr>
                        <a:buSzPts val="2500"/>
                        <a:buFont typeface="Arial"/>
                        <a:buNone/>
                      </a:pPr>
                      <a:r>
                        <a:rPr lang="en-US" sz="2500" b="1" u="none" strike="noStrike" cap="none">
                          <a:solidFill>
                            <a:srgbClr val="FFFFFF"/>
                          </a:solidFill>
                        </a:rPr>
                        <a:t>Caseload </a:t>
                      </a:r>
                      <a:endParaRPr sz="2500" b="1" u="none" strike="noStrike" cap="none">
                        <a:solidFill>
                          <a:srgbClr val="FFFFFF"/>
                        </a:solidFill>
                      </a:endParaRPr>
                    </a:p>
                  </a:txBody>
                  <a:tcPr marL="91425" marR="91425" marT="121900" marB="121900">
                    <a:lnB w="12700" cap="flat" cmpd="sng">
                      <a:solidFill>
                        <a:srgbClr val="000000"/>
                      </a:solidFill>
                      <a:prstDash val="solid"/>
                      <a:round/>
                      <a:headEnd type="none" w="sm" len="sm"/>
                      <a:tailEnd type="none" w="sm" len="sm"/>
                    </a:lnB>
                    <a:solidFill>
                      <a:srgbClr val="660000"/>
                    </a:solidFill>
                  </a:tcPr>
                </a:tc>
                <a:tc>
                  <a:txBody>
                    <a:bodyPr/>
                    <a:lstStyle/>
                    <a:p>
                      <a:pPr marL="0" marR="0" lvl="0" indent="0" algn="l" rtl="0">
                        <a:lnSpc>
                          <a:spcPct val="115000"/>
                        </a:lnSpc>
                        <a:spcBef>
                          <a:spcPts val="0"/>
                        </a:spcBef>
                        <a:spcAft>
                          <a:spcPts val="0"/>
                        </a:spcAft>
                        <a:buClr>
                          <a:srgbClr val="000000"/>
                        </a:buClr>
                        <a:buSzPts val="2500"/>
                        <a:buFont typeface="Arial"/>
                        <a:buNone/>
                      </a:pPr>
                      <a:r>
                        <a:rPr lang="en-US" sz="2500" b="1">
                          <a:solidFill>
                            <a:srgbClr val="FFFFFF"/>
                          </a:solidFill>
                        </a:rPr>
                        <a:t>School</a:t>
                      </a:r>
                      <a:r>
                        <a:rPr lang="en-US" sz="2500" b="1" u="none" strike="noStrike" cap="none">
                          <a:solidFill>
                            <a:srgbClr val="FFFFFF"/>
                          </a:solidFill>
                        </a:rPr>
                        <a:t> Counselor</a:t>
                      </a:r>
                      <a:endParaRPr sz="2500" b="1" u="none" strike="noStrike" cap="none">
                        <a:solidFill>
                          <a:srgbClr val="FFFFFF"/>
                        </a:solidFill>
                      </a:endParaRPr>
                    </a:p>
                  </a:txBody>
                  <a:tcPr marL="91425" marR="91425" marT="121900" marB="121900">
                    <a:lnB w="12700" cap="flat" cmpd="sng">
                      <a:solidFill>
                        <a:srgbClr val="000000"/>
                      </a:solidFill>
                      <a:prstDash val="solid"/>
                      <a:round/>
                      <a:headEnd type="none" w="sm" len="sm"/>
                      <a:tailEnd type="none" w="sm" len="sm"/>
                    </a:lnB>
                    <a:solidFill>
                      <a:srgbClr val="660000"/>
                    </a:solidFill>
                  </a:tcPr>
                </a:tc>
                <a:tc>
                  <a:txBody>
                    <a:bodyPr/>
                    <a:lstStyle/>
                    <a:p>
                      <a:pPr marL="0" marR="0" lvl="0" indent="0" algn="l" rtl="0">
                        <a:lnSpc>
                          <a:spcPct val="115000"/>
                        </a:lnSpc>
                        <a:spcBef>
                          <a:spcPts val="0"/>
                        </a:spcBef>
                        <a:spcAft>
                          <a:spcPts val="0"/>
                        </a:spcAft>
                        <a:buClr>
                          <a:srgbClr val="000000"/>
                        </a:buClr>
                        <a:buSzPts val="2500"/>
                        <a:buFont typeface="Arial"/>
                        <a:buNone/>
                      </a:pPr>
                      <a:r>
                        <a:rPr lang="en-US" sz="2500" b="1" u="none" strike="noStrike" cap="none">
                          <a:solidFill>
                            <a:srgbClr val="FFFFFF"/>
                          </a:solidFill>
                        </a:rPr>
                        <a:t>Email</a:t>
                      </a:r>
                      <a:endParaRPr sz="2500" b="1" u="none" strike="noStrike" cap="none">
                        <a:solidFill>
                          <a:srgbClr val="FFFFFF"/>
                        </a:solidFill>
                      </a:endParaRPr>
                    </a:p>
                  </a:txBody>
                  <a:tcPr marL="91425" marR="91425" marT="121900" marB="121900">
                    <a:solidFill>
                      <a:srgbClr val="660000"/>
                    </a:solidFill>
                  </a:tcPr>
                </a:tc>
                <a:tc>
                  <a:txBody>
                    <a:bodyPr/>
                    <a:lstStyle/>
                    <a:p>
                      <a:pPr marL="0" marR="0" lvl="0" indent="0" algn="l" rtl="0">
                        <a:lnSpc>
                          <a:spcPct val="115000"/>
                        </a:lnSpc>
                        <a:spcBef>
                          <a:spcPts val="0"/>
                        </a:spcBef>
                        <a:spcAft>
                          <a:spcPts val="0"/>
                        </a:spcAft>
                        <a:buNone/>
                      </a:pPr>
                      <a:endParaRPr sz="2500" b="1" u="none" strike="noStrike" cap="none">
                        <a:solidFill>
                          <a:srgbClr val="FFFFFF"/>
                        </a:solidFill>
                      </a:endParaRPr>
                    </a:p>
                  </a:txBody>
                  <a:tcPr marL="91425" marR="91425" marT="121900" marB="121900">
                    <a:solidFill>
                      <a:srgbClr val="660000"/>
                    </a:solidFill>
                  </a:tcPr>
                </a:tc>
                <a:extLst>
                  <a:ext uri="{0D108BD9-81ED-4DB2-BD59-A6C34878D82A}">
                    <a16:rowId xmlns:a16="http://schemas.microsoft.com/office/drawing/2014/main" val="10000"/>
                  </a:ext>
                </a:extLst>
              </a:tr>
              <a:tr h="18918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A - D</a:t>
                      </a:r>
                      <a:endParaRPr sz="2400" u="none" strike="noStrike" cap="none">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Gertrude Pinckney</a:t>
                      </a:r>
                      <a:endParaRPr sz="2400" u="none" strike="noStrike" cap="none">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sng" strike="noStrike" cap="none">
                          <a:solidFill>
                            <a:schemeClr val="hlink"/>
                          </a:solidFill>
                          <a:latin typeface="Calibri"/>
                          <a:ea typeface="Calibri"/>
                          <a:cs typeface="Calibri"/>
                          <a:sym typeface="Calibri"/>
                          <a:hlinkClick r:id="rId3"/>
                        </a:rPr>
                        <a:t>gertrude1.pinckney@cms.k12.nc.us</a:t>
                      </a:r>
                      <a:r>
                        <a:rPr lang="en-US" sz="2400" u="none" strike="noStrike" cap="none">
                          <a:latin typeface="Calibri"/>
                          <a:ea typeface="Calibri"/>
                          <a:cs typeface="Calibri"/>
                          <a:sym typeface="Calibri"/>
                        </a:rPr>
                        <a:t> </a:t>
                      </a:r>
                      <a:endParaRPr sz="2400" u="none" strike="noStrike" cap="none">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l" rtl="0">
                        <a:lnSpc>
                          <a:spcPct val="100000"/>
                        </a:lnSpc>
                        <a:spcBef>
                          <a:spcPts val="0"/>
                        </a:spcBef>
                        <a:spcAft>
                          <a:spcPts val="0"/>
                        </a:spcAft>
                        <a:buNone/>
                      </a:pPr>
                      <a:endParaRPr sz="2400" strike="noStrike" cap="none">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tcPr>
                </a:tc>
                <a:extLst>
                  <a:ext uri="{0D108BD9-81ED-4DB2-BD59-A6C34878D82A}">
                    <a16:rowId xmlns:a16="http://schemas.microsoft.com/office/drawing/2014/main" val="10001"/>
                  </a:ext>
                </a:extLst>
              </a:tr>
              <a:tr h="1891825">
                <a:tc>
                  <a:txBody>
                    <a:bodyPr/>
                    <a:lstStyle/>
                    <a:p>
                      <a:pPr marL="0" marR="0" lvl="0" indent="0" algn="l" rtl="0">
                        <a:lnSpc>
                          <a:spcPct val="100000"/>
                        </a:lnSpc>
                        <a:spcBef>
                          <a:spcPts val="0"/>
                        </a:spcBef>
                        <a:spcAft>
                          <a:spcPts val="0"/>
                        </a:spcAft>
                        <a:buClr>
                          <a:srgbClr val="000000"/>
                        </a:buClr>
                        <a:buSzPts val="2400"/>
                        <a:buFont typeface="Arial"/>
                        <a:buNone/>
                      </a:pPr>
                      <a:r>
                        <a:rPr lang="en-US" sz="2400">
                          <a:latin typeface="Calibri"/>
                          <a:ea typeface="Calibri"/>
                          <a:cs typeface="Calibri"/>
                          <a:sym typeface="Calibri"/>
                        </a:rPr>
                        <a:t>E - Kh</a:t>
                      </a:r>
                      <a:endParaRPr sz="2400" u="none" strike="noStrike" cap="none">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Lauren Bowling</a:t>
                      </a:r>
                      <a:endParaRPr sz="2400" u="none" strike="noStrike" cap="none">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sng" strike="noStrike" cap="none">
                          <a:solidFill>
                            <a:schemeClr val="hlink"/>
                          </a:solidFill>
                          <a:latin typeface="Calibri"/>
                          <a:ea typeface="Calibri"/>
                          <a:cs typeface="Calibri"/>
                          <a:sym typeface="Calibri"/>
                          <a:hlinkClick r:id="rId4"/>
                        </a:rPr>
                        <a:t>laurene.bowling@cms.k12.nc.us</a:t>
                      </a:r>
                      <a:r>
                        <a:rPr lang="en-US" sz="2400" u="none" strike="noStrike" cap="none">
                          <a:latin typeface="Calibri"/>
                          <a:ea typeface="Calibri"/>
                          <a:cs typeface="Calibri"/>
                          <a:sym typeface="Calibri"/>
                        </a:rPr>
                        <a:t> </a:t>
                      </a:r>
                      <a:endParaRPr sz="2400" u="none" strike="noStrike" cap="none">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l" rtl="0">
                        <a:lnSpc>
                          <a:spcPct val="100000"/>
                        </a:lnSpc>
                        <a:spcBef>
                          <a:spcPts val="0"/>
                        </a:spcBef>
                        <a:spcAft>
                          <a:spcPts val="0"/>
                        </a:spcAft>
                        <a:buNone/>
                      </a:pPr>
                      <a:endParaRPr sz="2400" strike="noStrike" cap="none">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tcPr>
                </a:tc>
                <a:extLst>
                  <a:ext uri="{0D108BD9-81ED-4DB2-BD59-A6C34878D82A}">
                    <a16:rowId xmlns:a16="http://schemas.microsoft.com/office/drawing/2014/main" val="10002"/>
                  </a:ext>
                </a:extLst>
              </a:tr>
            </a:tbl>
          </a:graphicData>
        </a:graphic>
      </p:graphicFrame>
      <p:sp>
        <p:nvSpPr>
          <p:cNvPr id="615" name="Google Shape;615;p60"/>
          <p:cNvSpPr txBox="1"/>
          <p:nvPr/>
        </p:nvSpPr>
        <p:spPr>
          <a:xfrm>
            <a:off x="581325" y="5999942"/>
            <a:ext cx="10425900" cy="553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Student Services Website: </a:t>
            </a:r>
            <a:r>
              <a:rPr lang="en-US" sz="1500" b="0" i="0" u="sng" strike="noStrike" cap="none">
                <a:solidFill>
                  <a:schemeClr val="hlink"/>
                </a:solidFill>
                <a:latin typeface="Arial"/>
                <a:ea typeface="Arial"/>
                <a:cs typeface="Arial"/>
                <a:sym typeface="Arial"/>
                <a:hlinkClick r:id="rId5"/>
              </a:rPr>
              <a:t>https://sites.google.com/cms.k12.nc.us/westmeckstudentservices/home?authuser=0</a:t>
            </a:r>
            <a:endParaRPr sz="1900" b="0" i="0" u="none" strike="noStrike" cap="none">
              <a:solidFill>
                <a:srgbClr val="000000"/>
              </a:solidFill>
              <a:latin typeface="Arial"/>
              <a:ea typeface="Arial"/>
              <a:cs typeface="Arial"/>
              <a:sym typeface="Arial"/>
            </a:endParaRPr>
          </a:p>
        </p:txBody>
      </p:sp>
      <p:pic>
        <p:nvPicPr>
          <p:cNvPr id="616" name="Google Shape;616;p60"/>
          <p:cNvPicPr preferRelativeResize="0"/>
          <p:nvPr/>
        </p:nvPicPr>
        <p:blipFill>
          <a:blip r:embed="rId6">
            <a:alphaModFix/>
          </a:blip>
          <a:stretch>
            <a:fillRect/>
          </a:stretch>
        </p:blipFill>
        <p:spPr>
          <a:xfrm>
            <a:off x="8651200" y="4253924"/>
            <a:ext cx="2904701" cy="1745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61"/>
          <p:cNvSpPr txBox="1">
            <a:spLocks noGrp="1"/>
          </p:cNvSpPr>
          <p:nvPr>
            <p:ph type="title"/>
          </p:nvPr>
        </p:nvSpPr>
        <p:spPr>
          <a:xfrm>
            <a:off x="812800" y="23683"/>
            <a:ext cx="14630400" cy="15243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5900"/>
              <a:buNone/>
            </a:pPr>
            <a:r>
              <a:rPr lang="en-US" sz="4300" b="1"/>
              <a:t>School Counselors</a:t>
            </a:r>
            <a:endParaRPr sz="4300" b="1"/>
          </a:p>
        </p:txBody>
      </p:sp>
      <p:graphicFrame>
        <p:nvGraphicFramePr>
          <p:cNvPr id="622" name="Google Shape;622;p61"/>
          <p:cNvGraphicFramePr/>
          <p:nvPr/>
        </p:nvGraphicFramePr>
        <p:xfrm>
          <a:off x="290667" y="1395400"/>
          <a:ext cx="11610650" cy="4604550"/>
        </p:xfrm>
        <a:graphic>
          <a:graphicData uri="http://schemas.openxmlformats.org/drawingml/2006/table">
            <a:tbl>
              <a:tblPr>
                <a:noFill/>
                <a:tableStyleId>{7E94B902-1670-482B-8CEC-0658182528F0}</a:tableStyleId>
              </a:tblPr>
              <a:tblGrid>
                <a:gridCol w="1630425">
                  <a:extLst>
                    <a:ext uri="{9D8B030D-6E8A-4147-A177-3AD203B41FA5}">
                      <a16:colId xmlns:a16="http://schemas.microsoft.com/office/drawing/2014/main" val="20000"/>
                    </a:ext>
                  </a:extLst>
                </a:gridCol>
                <a:gridCol w="3258175">
                  <a:extLst>
                    <a:ext uri="{9D8B030D-6E8A-4147-A177-3AD203B41FA5}">
                      <a16:colId xmlns:a16="http://schemas.microsoft.com/office/drawing/2014/main" val="20001"/>
                    </a:ext>
                  </a:extLst>
                </a:gridCol>
                <a:gridCol w="3361025">
                  <a:extLst>
                    <a:ext uri="{9D8B030D-6E8A-4147-A177-3AD203B41FA5}">
                      <a16:colId xmlns:a16="http://schemas.microsoft.com/office/drawing/2014/main" val="20002"/>
                    </a:ext>
                  </a:extLst>
                </a:gridCol>
                <a:gridCol w="3361025">
                  <a:extLst>
                    <a:ext uri="{9D8B030D-6E8A-4147-A177-3AD203B41FA5}">
                      <a16:colId xmlns:a16="http://schemas.microsoft.com/office/drawing/2014/main" val="20003"/>
                    </a:ext>
                  </a:extLst>
                </a:gridCol>
              </a:tblGrid>
              <a:tr h="839850">
                <a:tc>
                  <a:txBody>
                    <a:bodyPr/>
                    <a:lstStyle/>
                    <a:p>
                      <a:pPr marL="0" marR="0" lvl="0" indent="0" algn="l" rtl="0">
                        <a:lnSpc>
                          <a:spcPct val="115000"/>
                        </a:lnSpc>
                        <a:spcBef>
                          <a:spcPts val="0"/>
                        </a:spcBef>
                        <a:spcAft>
                          <a:spcPts val="0"/>
                        </a:spcAft>
                        <a:buClr>
                          <a:srgbClr val="000000"/>
                        </a:buClr>
                        <a:buSzPts val="2500"/>
                        <a:buFont typeface="Arial"/>
                        <a:buNone/>
                      </a:pPr>
                      <a:r>
                        <a:rPr lang="en-US" sz="2500" b="1" u="none" strike="noStrike" cap="none">
                          <a:solidFill>
                            <a:srgbClr val="FFFFFF"/>
                          </a:solidFill>
                        </a:rPr>
                        <a:t>Caseload </a:t>
                      </a:r>
                      <a:endParaRPr sz="2500" b="1" u="none" strike="noStrike" cap="none">
                        <a:solidFill>
                          <a:srgbClr val="FFFFFF"/>
                        </a:solidFill>
                      </a:endParaRPr>
                    </a:p>
                  </a:txBody>
                  <a:tcPr marL="91425" marR="91425" marT="121900" marB="121900">
                    <a:lnB w="12700" cap="flat" cmpd="sng">
                      <a:solidFill>
                        <a:srgbClr val="000000"/>
                      </a:solidFill>
                      <a:prstDash val="solid"/>
                      <a:round/>
                      <a:headEnd type="none" w="sm" len="sm"/>
                      <a:tailEnd type="none" w="sm" len="sm"/>
                    </a:lnB>
                    <a:solidFill>
                      <a:srgbClr val="660000"/>
                    </a:solidFill>
                  </a:tcPr>
                </a:tc>
                <a:tc>
                  <a:txBody>
                    <a:bodyPr/>
                    <a:lstStyle/>
                    <a:p>
                      <a:pPr marL="0" marR="0" lvl="0" indent="0" algn="l" rtl="0">
                        <a:lnSpc>
                          <a:spcPct val="115000"/>
                        </a:lnSpc>
                        <a:spcBef>
                          <a:spcPts val="0"/>
                        </a:spcBef>
                        <a:spcAft>
                          <a:spcPts val="0"/>
                        </a:spcAft>
                        <a:buClr>
                          <a:srgbClr val="000000"/>
                        </a:buClr>
                        <a:buSzPts val="2500"/>
                        <a:buFont typeface="Arial"/>
                        <a:buNone/>
                      </a:pPr>
                      <a:r>
                        <a:rPr lang="en-US" sz="2500" b="1">
                          <a:solidFill>
                            <a:srgbClr val="FFFFFF"/>
                          </a:solidFill>
                        </a:rPr>
                        <a:t>School </a:t>
                      </a:r>
                      <a:r>
                        <a:rPr lang="en-US" sz="2500" b="1" u="none" strike="noStrike" cap="none">
                          <a:solidFill>
                            <a:srgbClr val="FFFFFF"/>
                          </a:solidFill>
                        </a:rPr>
                        <a:t>Counselor</a:t>
                      </a:r>
                      <a:endParaRPr sz="2500" b="1" u="none" strike="noStrike" cap="none">
                        <a:solidFill>
                          <a:srgbClr val="FFFFFF"/>
                        </a:solidFill>
                      </a:endParaRPr>
                    </a:p>
                  </a:txBody>
                  <a:tcPr marL="91425" marR="91425" marT="121900" marB="121900">
                    <a:lnB w="12700" cap="flat" cmpd="sng">
                      <a:solidFill>
                        <a:srgbClr val="000000"/>
                      </a:solidFill>
                      <a:prstDash val="solid"/>
                      <a:round/>
                      <a:headEnd type="none" w="sm" len="sm"/>
                      <a:tailEnd type="none" w="sm" len="sm"/>
                    </a:lnB>
                    <a:solidFill>
                      <a:srgbClr val="660000"/>
                    </a:solidFill>
                  </a:tcPr>
                </a:tc>
                <a:tc>
                  <a:txBody>
                    <a:bodyPr/>
                    <a:lstStyle/>
                    <a:p>
                      <a:pPr marL="0" marR="0" lvl="0" indent="0" algn="l" rtl="0">
                        <a:lnSpc>
                          <a:spcPct val="115000"/>
                        </a:lnSpc>
                        <a:spcBef>
                          <a:spcPts val="0"/>
                        </a:spcBef>
                        <a:spcAft>
                          <a:spcPts val="0"/>
                        </a:spcAft>
                        <a:buClr>
                          <a:srgbClr val="000000"/>
                        </a:buClr>
                        <a:buSzPts val="2500"/>
                        <a:buFont typeface="Arial"/>
                        <a:buNone/>
                      </a:pPr>
                      <a:r>
                        <a:rPr lang="en-US" sz="2500" b="1" u="none" strike="noStrike" cap="none">
                          <a:solidFill>
                            <a:srgbClr val="FFFFFF"/>
                          </a:solidFill>
                        </a:rPr>
                        <a:t>Email</a:t>
                      </a:r>
                      <a:endParaRPr sz="2500" b="1" u="none" strike="noStrike" cap="none">
                        <a:solidFill>
                          <a:srgbClr val="FFFFFF"/>
                        </a:solidFill>
                      </a:endParaRPr>
                    </a:p>
                  </a:txBody>
                  <a:tcPr marL="91425" marR="91425" marT="121900" marB="121900">
                    <a:solidFill>
                      <a:srgbClr val="660000"/>
                    </a:solidFill>
                  </a:tcPr>
                </a:tc>
                <a:tc>
                  <a:txBody>
                    <a:bodyPr/>
                    <a:lstStyle/>
                    <a:p>
                      <a:pPr marL="0" marR="0" lvl="0" indent="0" algn="l" rtl="0">
                        <a:lnSpc>
                          <a:spcPct val="115000"/>
                        </a:lnSpc>
                        <a:spcBef>
                          <a:spcPts val="0"/>
                        </a:spcBef>
                        <a:spcAft>
                          <a:spcPts val="0"/>
                        </a:spcAft>
                        <a:buNone/>
                      </a:pPr>
                      <a:endParaRPr sz="2500" b="1" u="none" strike="noStrike" cap="none">
                        <a:solidFill>
                          <a:srgbClr val="FFFFFF"/>
                        </a:solidFill>
                      </a:endParaRPr>
                    </a:p>
                  </a:txBody>
                  <a:tcPr marL="91425" marR="91425" marT="121900" marB="121900">
                    <a:solidFill>
                      <a:srgbClr val="660000"/>
                    </a:solidFill>
                  </a:tcPr>
                </a:tc>
                <a:extLst>
                  <a:ext uri="{0D108BD9-81ED-4DB2-BD59-A6C34878D82A}">
                    <a16:rowId xmlns:a16="http://schemas.microsoft.com/office/drawing/2014/main" val="10000"/>
                  </a:ext>
                </a:extLst>
              </a:tr>
              <a:tr h="1882350">
                <a:tc>
                  <a:txBody>
                    <a:bodyPr/>
                    <a:lstStyle/>
                    <a:p>
                      <a:pPr marL="0" marR="0" lvl="0" indent="0" algn="l" rtl="0">
                        <a:lnSpc>
                          <a:spcPct val="100000"/>
                        </a:lnSpc>
                        <a:spcBef>
                          <a:spcPts val="0"/>
                        </a:spcBef>
                        <a:spcAft>
                          <a:spcPts val="0"/>
                        </a:spcAft>
                        <a:buClr>
                          <a:srgbClr val="000000"/>
                        </a:buClr>
                        <a:buSzPts val="2400"/>
                        <a:buFont typeface="Arial"/>
                        <a:buNone/>
                      </a:pPr>
                      <a:r>
                        <a:rPr lang="en-US" sz="2400">
                          <a:latin typeface="Calibri"/>
                          <a:ea typeface="Calibri"/>
                          <a:cs typeface="Calibri"/>
                          <a:sym typeface="Calibri"/>
                        </a:rPr>
                        <a:t>Ki - Re</a:t>
                      </a:r>
                      <a:endParaRPr sz="2400" u="none" strike="noStrike" cap="none">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a:latin typeface="Calibri"/>
                          <a:ea typeface="Calibri"/>
                          <a:cs typeface="Calibri"/>
                          <a:sym typeface="Calibri"/>
                        </a:rPr>
                        <a:t>DaQuisha Varner</a:t>
                      </a:r>
                      <a:endParaRPr sz="2400" u="none" strike="noStrike" cap="none">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sng">
                          <a:solidFill>
                            <a:schemeClr val="hlink"/>
                          </a:solidFill>
                          <a:latin typeface="Calibri"/>
                          <a:ea typeface="Calibri"/>
                          <a:cs typeface="Calibri"/>
                          <a:sym typeface="Calibri"/>
                          <a:hlinkClick r:id="rId3"/>
                        </a:rPr>
                        <a:t>daquishal.varner@cms.k12.nc.us</a:t>
                      </a:r>
                      <a:r>
                        <a:rPr lang="en-US" sz="2400">
                          <a:latin typeface="Calibri"/>
                          <a:ea typeface="Calibri"/>
                          <a:cs typeface="Calibri"/>
                          <a:sym typeface="Calibri"/>
                        </a:rPr>
                        <a:t> </a:t>
                      </a:r>
                      <a:endParaRPr sz="2400" u="none" strike="noStrike" cap="none">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l" rtl="0">
                        <a:lnSpc>
                          <a:spcPct val="100000"/>
                        </a:lnSpc>
                        <a:spcBef>
                          <a:spcPts val="0"/>
                        </a:spcBef>
                        <a:spcAft>
                          <a:spcPts val="0"/>
                        </a:spcAft>
                        <a:buNone/>
                      </a:pPr>
                      <a:endParaRPr sz="2400">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tcPr>
                </a:tc>
                <a:extLst>
                  <a:ext uri="{0D108BD9-81ED-4DB2-BD59-A6C34878D82A}">
                    <a16:rowId xmlns:a16="http://schemas.microsoft.com/office/drawing/2014/main" val="10001"/>
                  </a:ext>
                </a:extLst>
              </a:tr>
              <a:tr h="18823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R</a:t>
                      </a:r>
                      <a:r>
                        <a:rPr lang="en-US" sz="2400">
                          <a:latin typeface="Calibri"/>
                          <a:ea typeface="Calibri"/>
                          <a:cs typeface="Calibri"/>
                          <a:sym typeface="Calibri"/>
                        </a:rPr>
                        <a:t>i</a:t>
                      </a:r>
                      <a:r>
                        <a:rPr lang="en-US" sz="2400" u="none" strike="noStrike" cap="none">
                          <a:latin typeface="Calibri"/>
                          <a:ea typeface="Calibri"/>
                          <a:cs typeface="Calibri"/>
                          <a:sym typeface="Calibri"/>
                        </a:rPr>
                        <a:t> - Z</a:t>
                      </a:r>
                      <a:endParaRPr sz="2400" u="none" strike="noStrike" cap="none">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Sivan Levine </a:t>
                      </a:r>
                      <a:endParaRPr sz="2400" u="none" strike="noStrike" cap="none">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sng" strike="noStrike" cap="none">
                          <a:solidFill>
                            <a:schemeClr val="hlink"/>
                          </a:solidFill>
                          <a:latin typeface="Calibri"/>
                          <a:ea typeface="Calibri"/>
                          <a:cs typeface="Calibri"/>
                          <a:sym typeface="Calibri"/>
                          <a:hlinkClick r:id="rId4"/>
                        </a:rPr>
                        <a:t>sivan1.levine@cms.k12.nc.us</a:t>
                      </a:r>
                      <a:r>
                        <a:rPr lang="en-US" sz="2400" u="none" strike="noStrike" cap="none">
                          <a:latin typeface="Calibri"/>
                          <a:ea typeface="Calibri"/>
                          <a:cs typeface="Calibri"/>
                          <a:sym typeface="Calibri"/>
                        </a:rPr>
                        <a:t> </a:t>
                      </a:r>
                      <a:endParaRPr sz="2400" u="none" strike="noStrike" cap="none">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l" rtl="0">
                        <a:lnSpc>
                          <a:spcPct val="100000"/>
                        </a:lnSpc>
                        <a:spcBef>
                          <a:spcPts val="0"/>
                        </a:spcBef>
                        <a:spcAft>
                          <a:spcPts val="0"/>
                        </a:spcAft>
                        <a:buNone/>
                      </a:pPr>
                      <a:endParaRPr sz="2400" strike="noStrike" cap="none">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tcPr>
                </a:tc>
                <a:extLst>
                  <a:ext uri="{0D108BD9-81ED-4DB2-BD59-A6C34878D82A}">
                    <a16:rowId xmlns:a16="http://schemas.microsoft.com/office/drawing/2014/main" val="10002"/>
                  </a:ext>
                </a:extLst>
              </a:tr>
            </a:tbl>
          </a:graphicData>
        </a:graphic>
      </p:graphicFrame>
      <p:sp>
        <p:nvSpPr>
          <p:cNvPr id="623" name="Google Shape;623;p61"/>
          <p:cNvSpPr txBox="1"/>
          <p:nvPr/>
        </p:nvSpPr>
        <p:spPr>
          <a:xfrm>
            <a:off x="581325" y="5999942"/>
            <a:ext cx="10425900" cy="553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Student Services Website: </a:t>
            </a:r>
            <a:r>
              <a:rPr lang="en-US" sz="1500" b="0" i="0" u="sng" strike="noStrike" cap="none">
                <a:solidFill>
                  <a:schemeClr val="hlink"/>
                </a:solidFill>
                <a:latin typeface="Arial"/>
                <a:ea typeface="Arial"/>
                <a:cs typeface="Arial"/>
                <a:sym typeface="Arial"/>
                <a:hlinkClick r:id="rId5"/>
              </a:rPr>
              <a:t>https://sites.google.com/cms.k12.nc.us/westmeckstudentservices/home?authuser=0</a:t>
            </a:r>
            <a:endParaRPr sz="1900" b="0" i="0" u="none" strike="noStrike" cap="none">
              <a:solidFill>
                <a:srgbClr val="000000"/>
              </a:solidFill>
              <a:latin typeface="Arial"/>
              <a:ea typeface="Arial"/>
              <a:cs typeface="Arial"/>
              <a:sym typeface="Arial"/>
            </a:endParaRPr>
          </a:p>
        </p:txBody>
      </p:sp>
      <p:pic>
        <p:nvPicPr>
          <p:cNvPr id="624" name="Google Shape;624;p61"/>
          <p:cNvPicPr preferRelativeResize="0"/>
          <p:nvPr/>
        </p:nvPicPr>
        <p:blipFill>
          <a:blip r:embed="rId6">
            <a:alphaModFix/>
          </a:blip>
          <a:stretch>
            <a:fillRect/>
          </a:stretch>
        </p:blipFill>
        <p:spPr>
          <a:xfrm>
            <a:off x="8754250" y="4207500"/>
            <a:ext cx="2893649" cy="1616449"/>
          </a:xfrm>
          <a:prstGeom prst="rect">
            <a:avLst/>
          </a:prstGeom>
          <a:noFill/>
          <a:ln>
            <a:noFill/>
          </a:ln>
        </p:spPr>
      </p:pic>
      <p:pic>
        <p:nvPicPr>
          <p:cNvPr id="625" name="Google Shape;625;p61"/>
          <p:cNvPicPr preferRelativeResize="0"/>
          <p:nvPr/>
        </p:nvPicPr>
        <p:blipFill>
          <a:blip r:embed="rId7">
            <a:alphaModFix/>
          </a:blip>
          <a:stretch>
            <a:fillRect/>
          </a:stretch>
        </p:blipFill>
        <p:spPr>
          <a:xfrm rot="10800000">
            <a:off x="8735925" y="2305800"/>
            <a:ext cx="2971400" cy="17115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62"/>
          <p:cNvSpPr txBox="1">
            <a:spLocks noGrp="1"/>
          </p:cNvSpPr>
          <p:nvPr>
            <p:ph type="title"/>
          </p:nvPr>
        </p:nvSpPr>
        <p:spPr>
          <a:xfrm>
            <a:off x="812800" y="23683"/>
            <a:ext cx="14630400" cy="15243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5900"/>
              <a:buNone/>
            </a:pPr>
            <a:r>
              <a:rPr lang="en-US"/>
              <a:t>Social Workers</a:t>
            </a:r>
            <a:endParaRPr/>
          </a:p>
        </p:txBody>
      </p:sp>
      <p:graphicFrame>
        <p:nvGraphicFramePr>
          <p:cNvPr id="631" name="Google Shape;631;p62"/>
          <p:cNvGraphicFramePr/>
          <p:nvPr/>
        </p:nvGraphicFramePr>
        <p:xfrm>
          <a:off x="812800" y="4654008"/>
          <a:ext cx="9652000" cy="2034778"/>
        </p:xfrm>
        <a:graphic>
          <a:graphicData uri="http://schemas.openxmlformats.org/drawingml/2006/table">
            <a:tbl>
              <a:tblPr>
                <a:noFill/>
                <a:tableStyleId>{7E94B902-1670-482B-8CEC-0658182528F0}</a:tableStyleId>
              </a:tblPr>
              <a:tblGrid>
                <a:gridCol w="4826000">
                  <a:extLst>
                    <a:ext uri="{9D8B030D-6E8A-4147-A177-3AD203B41FA5}">
                      <a16:colId xmlns:a16="http://schemas.microsoft.com/office/drawing/2014/main" val="20000"/>
                    </a:ext>
                  </a:extLst>
                </a:gridCol>
                <a:gridCol w="4826000">
                  <a:extLst>
                    <a:ext uri="{9D8B030D-6E8A-4147-A177-3AD203B41FA5}">
                      <a16:colId xmlns:a16="http://schemas.microsoft.com/office/drawing/2014/main" val="20001"/>
                    </a:ext>
                  </a:extLst>
                </a:gridCol>
              </a:tblGrid>
              <a:tr h="508000">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Ms. Gatewood- MCV</a:t>
                      </a:r>
                      <a:endParaRPr sz="19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Ms. Dillard</a:t>
                      </a:r>
                      <a:endParaRPr sz="1900" u="none" strike="noStrike" cap="none"/>
                    </a:p>
                  </a:txBody>
                  <a:tcPr marL="121900" marR="121900" marT="121900" marB="121900"/>
                </a:tc>
                <a:extLst>
                  <a:ext uri="{0D108BD9-81ED-4DB2-BD59-A6C34878D82A}">
                    <a16:rowId xmlns:a16="http://schemas.microsoft.com/office/drawing/2014/main" val="10000"/>
                  </a:ext>
                </a:extLst>
              </a:tr>
              <a:tr h="508000">
                <a:tc>
                  <a:txBody>
                    <a:bodyPr/>
                    <a:lstStyle/>
                    <a:p>
                      <a:pPr marL="0" marR="0" lvl="0" indent="0" algn="l" rtl="0">
                        <a:lnSpc>
                          <a:spcPct val="100000"/>
                        </a:lnSpc>
                        <a:spcBef>
                          <a:spcPts val="0"/>
                        </a:spcBef>
                        <a:spcAft>
                          <a:spcPts val="0"/>
                        </a:spcAft>
                        <a:buClr>
                          <a:srgbClr val="000000"/>
                        </a:buClr>
                        <a:buSzPts val="1900"/>
                        <a:buFont typeface="Arial"/>
                        <a:buNone/>
                      </a:pPr>
                      <a:r>
                        <a:rPr lang="en-US" sz="1900" u="sng" strike="noStrike" cap="none">
                          <a:solidFill>
                            <a:schemeClr val="hlink"/>
                          </a:solidFill>
                          <a:hlinkClick r:id="rId3"/>
                        </a:rPr>
                        <a:t>denise1.gatewood@cms.k12.nc.us</a:t>
                      </a:r>
                      <a:r>
                        <a:rPr lang="en-US" sz="1900" u="none" strike="noStrike" cap="none"/>
                        <a:t> </a:t>
                      </a:r>
                      <a:endParaRPr sz="1900" u="none" strike="noStrike" cap="none"/>
                    </a:p>
                    <a:p>
                      <a:pPr marL="0" marR="0" lvl="0" indent="0" algn="l" rtl="0">
                        <a:lnSpc>
                          <a:spcPct val="100000"/>
                        </a:lnSpc>
                        <a:spcBef>
                          <a:spcPts val="0"/>
                        </a:spcBef>
                        <a:spcAft>
                          <a:spcPts val="0"/>
                        </a:spcAft>
                        <a:buClr>
                          <a:srgbClr val="000000"/>
                        </a:buClr>
                        <a:buSzPts val="1900"/>
                        <a:buFont typeface="Arial"/>
                        <a:buNone/>
                      </a:pPr>
                      <a:r>
                        <a:rPr lang="en-US" sz="1900" u="none" strike="noStrike" cap="none"/>
                        <a:t>980-900-9127</a:t>
                      </a:r>
                      <a:endParaRPr sz="1900" u="none" strike="noStrike" cap="none"/>
                    </a:p>
                    <a:p>
                      <a:pPr marL="0" marR="0" lvl="0" indent="0" algn="l" rtl="0">
                        <a:lnSpc>
                          <a:spcPct val="115000"/>
                        </a:lnSpc>
                        <a:spcBef>
                          <a:spcPts val="0"/>
                        </a:spcBef>
                        <a:spcAft>
                          <a:spcPts val="0"/>
                        </a:spcAft>
                        <a:buClr>
                          <a:schemeClr val="dk1"/>
                        </a:buClr>
                        <a:buSzPts val="1500"/>
                        <a:buFont typeface="Arial"/>
                        <a:buNone/>
                      </a:pPr>
                      <a:r>
                        <a:rPr lang="en-US" sz="2000" b="1" u="sng" strike="noStrike" cap="none">
                          <a:solidFill>
                            <a:schemeClr val="hlink"/>
                          </a:solidFill>
                          <a:latin typeface="Calibri"/>
                          <a:ea typeface="Calibri"/>
                          <a:cs typeface="Calibri"/>
                          <a:sym typeface="Calibri"/>
                          <a:hlinkClick r:id="rId4"/>
                        </a:rPr>
                        <a:t>West Mecklenburg High School McKinney-Vento Services</a:t>
                      </a:r>
                      <a:endParaRPr sz="19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900"/>
                        <a:buFont typeface="Arial"/>
                        <a:buNone/>
                      </a:pPr>
                      <a:r>
                        <a:rPr lang="en-US" sz="1900" u="sng" strike="noStrike" cap="none">
                          <a:solidFill>
                            <a:schemeClr val="hlink"/>
                          </a:solidFill>
                          <a:hlinkClick r:id="rId5"/>
                        </a:rPr>
                        <a:t>cathys.dillard@cms.k12.nc.us</a:t>
                      </a:r>
                      <a:r>
                        <a:rPr lang="en-US" sz="1900" u="none" strike="noStrike" cap="none"/>
                        <a:t> </a:t>
                      </a:r>
                      <a:endParaRPr sz="1900" u="none" strike="noStrike" cap="none"/>
                    </a:p>
                    <a:p>
                      <a:pPr marL="0" marR="0" lvl="0" indent="0" algn="l" rtl="0">
                        <a:lnSpc>
                          <a:spcPct val="100000"/>
                        </a:lnSpc>
                        <a:spcBef>
                          <a:spcPts val="0"/>
                        </a:spcBef>
                        <a:spcAft>
                          <a:spcPts val="0"/>
                        </a:spcAft>
                        <a:buClr>
                          <a:srgbClr val="000000"/>
                        </a:buClr>
                        <a:buSzPts val="1900"/>
                        <a:buFont typeface="Arial"/>
                        <a:buNone/>
                      </a:pPr>
                      <a:r>
                        <a:rPr lang="en-US" sz="1900" u="none" strike="noStrike" cap="none"/>
                        <a:t>704-426-3934</a:t>
                      </a:r>
                      <a:endParaRPr sz="1900" u="none" strike="noStrike" cap="none"/>
                    </a:p>
                  </a:txBody>
                  <a:tcPr marL="121900" marR="121900" marT="121900" marB="121900"/>
                </a:tc>
                <a:extLst>
                  <a:ext uri="{0D108BD9-81ED-4DB2-BD59-A6C34878D82A}">
                    <a16:rowId xmlns:a16="http://schemas.microsoft.com/office/drawing/2014/main" val="10001"/>
                  </a:ext>
                </a:extLst>
              </a:tr>
            </a:tbl>
          </a:graphicData>
        </a:graphic>
      </p:graphicFrame>
      <p:pic>
        <p:nvPicPr>
          <p:cNvPr id="632" name="Google Shape;632;p62" title="Gatewood"/>
          <p:cNvPicPr preferRelativeResize="0"/>
          <p:nvPr/>
        </p:nvPicPr>
        <p:blipFill rotWithShape="1">
          <a:blip r:embed="rId6">
            <a:alphaModFix/>
          </a:blip>
          <a:srcRect/>
          <a:stretch/>
        </p:blipFill>
        <p:spPr>
          <a:xfrm>
            <a:off x="943200" y="1364151"/>
            <a:ext cx="4386450" cy="3289850"/>
          </a:xfrm>
          <a:prstGeom prst="rect">
            <a:avLst/>
          </a:prstGeom>
          <a:noFill/>
          <a:ln>
            <a:noFill/>
          </a:ln>
        </p:spPr>
      </p:pic>
      <p:pic>
        <p:nvPicPr>
          <p:cNvPr id="633" name="Google Shape;633;p62" title="Dillard"/>
          <p:cNvPicPr preferRelativeResize="0"/>
          <p:nvPr/>
        </p:nvPicPr>
        <p:blipFill rotWithShape="1">
          <a:blip r:embed="rId7">
            <a:alphaModFix/>
          </a:blip>
          <a:srcRect/>
          <a:stretch/>
        </p:blipFill>
        <p:spPr>
          <a:xfrm>
            <a:off x="6208750" y="1364150"/>
            <a:ext cx="4386450" cy="32898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2"/>
                                        </p:tgtEl>
                                        <p:attrNameLst>
                                          <p:attrName>style.visibility</p:attrName>
                                        </p:attrNameLst>
                                      </p:cBhvr>
                                      <p:to>
                                        <p:strVal val="visible"/>
                                      </p:to>
                                    </p:set>
                                    <p:animEffect transition="in" filter="fade">
                                      <p:cBhvr>
                                        <p:cTn id="7" dur="1000"/>
                                        <p:tgtEl>
                                          <p:spTgt spid="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63"/>
          <p:cNvSpPr txBox="1">
            <a:spLocks noGrp="1"/>
          </p:cNvSpPr>
          <p:nvPr>
            <p:ph type="title"/>
          </p:nvPr>
        </p:nvSpPr>
        <p:spPr>
          <a:xfrm>
            <a:off x="609600" y="17762"/>
            <a:ext cx="10972800" cy="11433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5900"/>
              <a:buNone/>
            </a:pPr>
            <a:r>
              <a:rPr lang="en-US"/>
              <a:t>CIS Leaders</a:t>
            </a:r>
            <a:endParaRPr/>
          </a:p>
        </p:txBody>
      </p:sp>
      <p:graphicFrame>
        <p:nvGraphicFramePr>
          <p:cNvPr id="640" name="Google Shape;640;p63"/>
          <p:cNvGraphicFramePr/>
          <p:nvPr/>
        </p:nvGraphicFramePr>
        <p:xfrm>
          <a:off x="952500" y="1554075"/>
          <a:ext cx="10287000" cy="4632450"/>
        </p:xfrm>
        <a:graphic>
          <a:graphicData uri="http://schemas.openxmlformats.org/drawingml/2006/table">
            <a:tbl>
              <a:tblPr>
                <a:noFill/>
                <a:tableStyleId>{E5E04659-56C4-498B-A82F-416322E71EAA}</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1410125">
                <a:tc>
                  <a:txBody>
                    <a:bodyPr/>
                    <a:lstStyle/>
                    <a:p>
                      <a:pPr marL="0" lvl="0" indent="0" algn="ctr" rtl="0">
                        <a:spcBef>
                          <a:spcPts val="0"/>
                        </a:spcBef>
                        <a:spcAft>
                          <a:spcPts val="0"/>
                        </a:spcAft>
                        <a:buClr>
                          <a:schemeClr val="dk1"/>
                        </a:buClr>
                        <a:buSzPts val="5900"/>
                        <a:buFont typeface="Arial"/>
                        <a:buNone/>
                      </a:pPr>
                      <a:r>
                        <a:rPr lang="en-US" sz="2800">
                          <a:solidFill>
                            <a:schemeClr val="dk1"/>
                          </a:solidFill>
                        </a:rPr>
                        <a:t>Alexis Bibbs</a:t>
                      </a:r>
                      <a:endParaRPr sz="2800">
                        <a:solidFill>
                          <a:schemeClr val="dk1"/>
                        </a:solidFill>
                      </a:endParaRPr>
                    </a:p>
                    <a:p>
                      <a:pPr marL="0" lvl="0" indent="0" algn="ctr" rtl="0">
                        <a:spcBef>
                          <a:spcPts val="0"/>
                        </a:spcBef>
                        <a:spcAft>
                          <a:spcPts val="0"/>
                        </a:spcAft>
                        <a:buClr>
                          <a:schemeClr val="dk1"/>
                        </a:buClr>
                        <a:buSzPts val="5900"/>
                        <a:buFont typeface="Arial"/>
                        <a:buNone/>
                      </a:pPr>
                      <a:endParaRPr sz="100"/>
                    </a:p>
                  </a:txBody>
                  <a:tcPr marL="91425" marR="91425" marT="91425" marB="91425"/>
                </a:tc>
                <a:tc>
                  <a:txBody>
                    <a:bodyPr/>
                    <a:lstStyle/>
                    <a:p>
                      <a:pPr marL="0" lvl="0" indent="0" algn="ctr" rtl="0">
                        <a:spcBef>
                          <a:spcPts val="0"/>
                        </a:spcBef>
                        <a:spcAft>
                          <a:spcPts val="0"/>
                        </a:spcAft>
                        <a:buNone/>
                      </a:pPr>
                      <a:r>
                        <a:rPr lang="en-US" sz="2800">
                          <a:solidFill>
                            <a:schemeClr val="dk1"/>
                          </a:solidFill>
                        </a:rPr>
                        <a:t>Cortni McKenzie</a:t>
                      </a:r>
                      <a:endParaRPr sz="2800">
                        <a:solidFill>
                          <a:schemeClr val="dk1"/>
                        </a:solidFill>
                      </a:endParaRPr>
                    </a:p>
                    <a:p>
                      <a:pPr marL="0" lvl="0" indent="0" algn="ctr" rtl="0">
                        <a:spcBef>
                          <a:spcPts val="0"/>
                        </a:spcBef>
                        <a:spcAft>
                          <a:spcPts val="0"/>
                        </a:spcAft>
                        <a:buNone/>
                      </a:pPr>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sz="2800">
                          <a:solidFill>
                            <a:schemeClr val="dk1"/>
                          </a:solidFill>
                        </a:rPr>
                        <a:t>Qunesha Davis</a:t>
                      </a:r>
                      <a:endParaRPr sz="2800">
                        <a:solidFill>
                          <a:schemeClr val="dk1"/>
                        </a:solidFill>
                      </a:endParaRPr>
                    </a:p>
                    <a:p>
                      <a:pPr marL="0" lvl="0" indent="0" algn="ctr" rtl="0">
                        <a:spcBef>
                          <a:spcPts val="0"/>
                        </a:spcBef>
                        <a:spcAft>
                          <a:spcPts val="0"/>
                        </a:spcAft>
                        <a:buNone/>
                      </a:pPr>
                      <a:endParaRPr/>
                    </a:p>
                  </a:txBody>
                  <a:tcPr marL="91425" marR="91425" marT="91425" marB="91425"/>
                </a:tc>
                <a:extLst>
                  <a:ext uri="{0D108BD9-81ED-4DB2-BD59-A6C34878D82A}">
                    <a16:rowId xmlns:a16="http://schemas.microsoft.com/office/drawing/2014/main" val="10000"/>
                  </a:ext>
                </a:extLst>
              </a:tr>
              <a:tr h="3222325">
                <a:tc>
                  <a:txBody>
                    <a:bodyPr/>
                    <a:lstStyle/>
                    <a:p>
                      <a:pPr marL="0" lvl="0" indent="0" algn="ctr" rtl="0">
                        <a:spcBef>
                          <a:spcPts val="0"/>
                        </a:spcBef>
                        <a:spcAft>
                          <a:spcPts val="0"/>
                        </a:spcAft>
                        <a:buNone/>
                      </a:pPr>
                      <a:endParaRPr sz="2800">
                        <a:solidFill>
                          <a:schemeClr val="dk1"/>
                        </a:solidFill>
                      </a:endParaRPr>
                    </a:p>
                  </a:txBody>
                  <a:tcPr marL="91425" marR="91425" marT="91425" marB="91425"/>
                </a:tc>
                <a:tc>
                  <a:txBody>
                    <a:bodyPr/>
                    <a:lstStyle/>
                    <a:p>
                      <a:pPr marL="0" lvl="0" indent="0" algn="ctr" rtl="0">
                        <a:spcBef>
                          <a:spcPts val="0"/>
                        </a:spcBef>
                        <a:spcAft>
                          <a:spcPts val="0"/>
                        </a:spcAft>
                        <a:buNone/>
                      </a:pPr>
                      <a:endParaRPr sz="2800">
                        <a:solidFill>
                          <a:schemeClr val="dk1"/>
                        </a:solidFill>
                      </a:endParaRPr>
                    </a:p>
                  </a:txBody>
                  <a:tcPr marL="91425" marR="91425" marT="91425" marB="91425"/>
                </a:tc>
                <a:tc>
                  <a:txBody>
                    <a:bodyPr/>
                    <a:lstStyle/>
                    <a:p>
                      <a:pPr marL="0" lvl="0" indent="0" algn="ctr" rtl="0">
                        <a:spcBef>
                          <a:spcPts val="0"/>
                        </a:spcBef>
                        <a:spcAft>
                          <a:spcPts val="0"/>
                        </a:spcAft>
                        <a:buNone/>
                      </a:pPr>
                      <a:endParaRPr sz="2800">
                        <a:solidFill>
                          <a:schemeClr val="dk1"/>
                        </a:solidFill>
                      </a:endParaRPr>
                    </a:p>
                  </a:txBody>
                  <a:tcPr marL="91425" marR="91425" marT="91425" marB="91425"/>
                </a:tc>
                <a:extLst>
                  <a:ext uri="{0D108BD9-81ED-4DB2-BD59-A6C34878D82A}">
                    <a16:rowId xmlns:a16="http://schemas.microsoft.com/office/drawing/2014/main" val="10001"/>
                  </a:ext>
                </a:extLst>
              </a:tr>
            </a:tbl>
          </a:graphicData>
        </a:graphic>
      </p:graphicFrame>
      <p:pic>
        <p:nvPicPr>
          <p:cNvPr id="641" name="Google Shape;641;p63"/>
          <p:cNvPicPr preferRelativeResize="0"/>
          <p:nvPr/>
        </p:nvPicPr>
        <p:blipFill>
          <a:blip r:embed="rId3">
            <a:alphaModFix/>
          </a:blip>
          <a:stretch>
            <a:fillRect/>
          </a:stretch>
        </p:blipFill>
        <p:spPr>
          <a:xfrm>
            <a:off x="7999025" y="3114025"/>
            <a:ext cx="3042700" cy="2941625"/>
          </a:xfrm>
          <a:prstGeom prst="rect">
            <a:avLst/>
          </a:prstGeom>
          <a:noFill/>
          <a:ln>
            <a:noFill/>
          </a:ln>
        </p:spPr>
      </p:pic>
      <p:pic>
        <p:nvPicPr>
          <p:cNvPr id="642" name="Google Shape;642;p63"/>
          <p:cNvPicPr preferRelativeResize="0"/>
          <p:nvPr/>
        </p:nvPicPr>
        <p:blipFill>
          <a:blip r:embed="rId4">
            <a:alphaModFix/>
          </a:blip>
          <a:stretch>
            <a:fillRect/>
          </a:stretch>
        </p:blipFill>
        <p:spPr>
          <a:xfrm>
            <a:off x="4611625" y="3114025"/>
            <a:ext cx="3042701" cy="2941625"/>
          </a:xfrm>
          <a:prstGeom prst="rect">
            <a:avLst/>
          </a:prstGeom>
          <a:noFill/>
          <a:ln>
            <a:noFill/>
          </a:ln>
        </p:spPr>
      </p:pic>
      <p:pic>
        <p:nvPicPr>
          <p:cNvPr id="643" name="Google Shape;643;p63"/>
          <p:cNvPicPr preferRelativeResize="0"/>
          <p:nvPr/>
        </p:nvPicPr>
        <p:blipFill>
          <a:blip r:embed="rId5">
            <a:alphaModFix/>
          </a:blip>
          <a:stretch>
            <a:fillRect/>
          </a:stretch>
        </p:blipFill>
        <p:spPr>
          <a:xfrm>
            <a:off x="1105350" y="3114025"/>
            <a:ext cx="3102150" cy="2941624"/>
          </a:xfrm>
          <a:prstGeom prst="rect">
            <a:avLst/>
          </a:prstGeom>
          <a:noFill/>
          <a:ln>
            <a:noFill/>
          </a:ln>
        </p:spPr>
      </p:pic>
      <p:sp>
        <p:nvSpPr>
          <p:cNvPr id="644" name="Google Shape;644;p63"/>
          <p:cNvSpPr txBox="1"/>
          <p:nvPr/>
        </p:nvSpPr>
        <p:spPr>
          <a:xfrm>
            <a:off x="226225" y="6186520"/>
            <a:ext cx="4625700" cy="467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2400" u="sng">
                <a:solidFill>
                  <a:srgbClr val="0000FF"/>
                </a:solidFill>
                <a:hlinkClick r:id="rId6" action="ppaction://hlinksldjump">
                  <a:extLst>
                    <a:ext uri="{A12FA001-AC4F-418D-AE19-62706E023703}">
                      <ahyp:hlinkClr xmlns:ahyp="http://schemas.microsoft.com/office/drawing/2018/hyperlinkcolor" val="tx"/>
                    </a:ext>
                  </a:extLst>
                </a:hlinkClick>
              </a:rPr>
              <a:t>Parent Contact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64"/>
          <p:cNvSpPr txBox="1">
            <a:spLocks noGrp="1"/>
          </p:cNvSpPr>
          <p:nvPr>
            <p:ph type="body" idx="1"/>
          </p:nvPr>
        </p:nvSpPr>
        <p:spPr>
          <a:xfrm>
            <a:off x="609600" y="1600200"/>
            <a:ext cx="10972800" cy="3372000"/>
          </a:xfrm>
          <a:prstGeom prst="rect">
            <a:avLst/>
          </a:prstGeom>
        </p:spPr>
        <p:txBody>
          <a:bodyPr spcFirstLastPara="1" wrap="square" lIns="121900" tIns="121900" rIns="121900" bIns="121900" anchor="t" anchorCtr="0">
            <a:noAutofit/>
          </a:bodyPr>
          <a:lstStyle/>
          <a:p>
            <a:pPr marL="457200" lvl="0" indent="-400050" algn="l" rtl="0">
              <a:spcBef>
                <a:spcPts val="0"/>
              </a:spcBef>
              <a:spcAft>
                <a:spcPts val="0"/>
              </a:spcAft>
              <a:buSzPts val="2700"/>
              <a:buChar char="●"/>
            </a:pPr>
            <a:r>
              <a:rPr lang="en-US"/>
              <a:t>Elevation </a:t>
            </a:r>
            <a:endParaRPr/>
          </a:p>
          <a:p>
            <a:pPr marL="457200" lvl="0" indent="-400050" algn="l" rtl="0">
              <a:spcBef>
                <a:spcPts val="0"/>
              </a:spcBef>
              <a:spcAft>
                <a:spcPts val="0"/>
              </a:spcAft>
              <a:buSzPts val="2700"/>
              <a:buChar char="●"/>
            </a:pPr>
            <a:r>
              <a:rPr lang="en-US"/>
              <a:t>West Mecklenburg Alumni Association</a:t>
            </a:r>
            <a:endParaRPr/>
          </a:p>
          <a:p>
            <a:pPr marL="457200" lvl="0" indent="-400050" algn="l" rtl="0">
              <a:spcBef>
                <a:spcPts val="0"/>
              </a:spcBef>
              <a:spcAft>
                <a:spcPts val="0"/>
              </a:spcAft>
              <a:buSzPts val="2700"/>
              <a:buChar char="●"/>
            </a:pPr>
            <a:r>
              <a:rPr lang="en-US"/>
              <a:t>Atrium Health</a:t>
            </a:r>
            <a:endParaRPr/>
          </a:p>
          <a:p>
            <a:pPr marL="457200" lvl="0" indent="-400050" algn="l" rtl="0">
              <a:spcBef>
                <a:spcPts val="0"/>
              </a:spcBef>
              <a:spcAft>
                <a:spcPts val="0"/>
              </a:spcAft>
              <a:buSzPts val="2700"/>
              <a:buChar char="●"/>
            </a:pPr>
            <a:r>
              <a:rPr lang="en-US"/>
              <a:t>NAF Advisory Board</a:t>
            </a:r>
            <a:endParaRPr/>
          </a:p>
          <a:p>
            <a:pPr marL="457200" lvl="0" indent="-400050" algn="l" rtl="0">
              <a:spcBef>
                <a:spcPts val="0"/>
              </a:spcBef>
              <a:spcAft>
                <a:spcPts val="0"/>
              </a:spcAft>
              <a:buSzPts val="2700"/>
              <a:buChar char="●"/>
            </a:pPr>
            <a:r>
              <a:rPr lang="en-US"/>
              <a:t>ROC</a:t>
            </a:r>
            <a:endParaRPr/>
          </a:p>
          <a:p>
            <a:pPr marL="457200" lvl="0" indent="-400050" algn="l" rtl="0">
              <a:spcBef>
                <a:spcPts val="0"/>
              </a:spcBef>
              <a:spcAft>
                <a:spcPts val="0"/>
              </a:spcAft>
              <a:buSzPts val="2700"/>
              <a:buChar char="●"/>
            </a:pPr>
            <a:r>
              <a:rPr lang="en-US"/>
              <a:t>Road to Hire</a:t>
            </a:r>
            <a:endParaRPr/>
          </a:p>
          <a:p>
            <a:pPr marL="457200" lvl="0" indent="-400050" algn="l" rtl="0">
              <a:spcBef>
                <a:spcPts val="0"/>
              </a:spcBef>
              <a:spcAft>
                <a:spcPts val="0"/>
              </a:spcAft>
              <a:buSzPts val="2700"/>
              <a:buChar char="●"/>
            </a:pPr>
            <a:r>
              <a:rPr lang="en-US"/>
              <a:t> CPCC</a:t>
            </a:r>
            <a:endParaRPr/>
          </a:p>
        </p:txBody>
      </p:sp>
      <p:sp>
        <p:nvSpPr>
          <p:cNvPr id="651" name="Google Shape;651;p64"/>
          <p:cNvSpPr txBox="1">
            <a:spLocks noGrp="1"/>
          </p:cNvSpPr>
          <p:nvPr>
            <p:ph type="title"/>
          </p:nvPr>
        </p:nvSpPr>
        <p:spPr>
          <a:xfrm>
            <a:off x="609600" y="17762"/>
            <a:ext cx="10972800" cy="11433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a:t>Partnerships with West Meck</a:t>
            </a:r>
            <a:endParaRPr/>
          </a:p>
        </p:txBody>
      </p:sp>
      <p:sp>
        <p:nvSpPr>
          <p:cNvPr id="652" name="Google Shape;652;p64"/>
          <p:cNvSpPr txBox="1"/>
          <p:nvPr/>
        </p:nvSpPr>
        <p:spPr>
          <a:xfrm>
            <a:off x="226225" y="5759165"/>
            <a:ext cx="4625700" cy="8949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2400" u="sng">
                <a:solidFill>
                  <a:srgbClr val="0000FF"/>
                </a:solidFill>
                <a:hlinkClick r:id="rId3" action="ppaction://hlinksldjump">
                  <a:extLst>
                    <a:ext uri="{A12FA001-AC4F-418D-AE19-62706E023703}">
                      <ahyp:hlinkClr xmlns:ahyp="http://schemas.microsoft.com/office/drawing/2018/hyperlinkcolor" val="tx"/>
                    </a:ext>
                  </a:extLst>
                </a:hlinkClick>
              </a:rPr>
              <a:t>Parent Contact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65"/>
          <p:cNvSpPr txBox="1">
            <a:spLocks noGrp="1"/>
          </p:cNvSpPr>
          <p:nvPr>
            <p:ph type="title"/>
          </p:nvPr>
        </p:nvSpPr>
        <p:spPr>
          <a:xfrm>
            <a:off x="609600" y="17762"/>
            <a:ext cx="10972800" cy="11433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5900"/>
              <a:buNone/>
            </a:pPr>
            <a:r>
              <a:rPr lang="en-US"/>
              <a:t>CTE Leaders</a:t>
            </a:r>
            <a:endParaRPr/>
          </a:p>
        </p:txBody>
      </p:sp>
      <p:graphicFrame>
        <p:nvGraphicFramePr>
          <p:cNvPr id="659" name="Google Shape;659;p65"/>
          <p:cNvGraphicFramePr/>
          <p:nvPr/>
        </p:nvGraphicFramePr>
        <p:xfrm>
          <a:off x="952500" y="1554075"/>
          <a:ext cx="10287000" cy="4685335"/>
        </p:xfrm>
        <a:graphic>
          <a:graphicData uri="http://schemas.openxmlformats.org/drawingml/2006/table">
            <a:tbl>
              <a:tblPr>
                <a:noFill/>
                <a:tableStyleId>{E5E04659-56C4-498B-A82F-416322E71EAA}</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1410125">
                <a:tc>
                  <a:txBody>
                    <a:bodyPr/>
                    <a:lstStyle/>
                    <a:p>
                      <a:pPr marL="0" lvl="0" indent="0" algn="l" rtl="0">
                        <a:spcBef>
                          <a:spcPts val="0"/>
                        </a:spcBef>
                        <a:spcAft>
                          <a:spcPts val="0"/>
                        </a:spcAft>
                        <a:buClr>
                          <a:schemeClr val="dk1"/>
                        </a:buClr>
                        <a:buSzPts val="1100"/>
                        <a:buFont typeface="Arial"/>
                        <a:buNone/>
                      </a:pPr>
                      <a:r>
                        <a:rPr lang="en-US" sz="2800">
                          <a:solidFill>
                            <a:schemeClr val="dk1"/>
                          </a:solidFill>
                        </a:rPr>
                        <a:t>Sherri Moore</a:t>
                      </a:r>
                      <a:endParaRPr sz="2800">
                        <a:solidFill>
                          <a:schemeClr val="dk1"/>
                        </a:solidFill>
                      </a:endParaRPr>
                    </a:p>
                    <a:p>
                      <a:pPr marL="0" lvl="0" indent="0" algn="ctr" rtl="0">
                        <a:spcBef>
                          <a:spcPts val="0"/>
                        </a:spcBef>
                        <a:spcAft>
                          <a:spcPts val="0"/>
                        </a:spcAft>
                        <a:buClr>
                          <a:schemeClr val="dk1"/>
                        </a:buClr>
                        <a:buSzPts val="1100"/>
                        <a:buFont typeface="Arial"/>
                        <a:buNone/>
                      </a:pPr>
                      <a:r>
                        <a:rPr lang="en-US" sz="2800">
                          <a:solidFill>
                            <a:schemeClr val="dk1"/>
                          </a:solidFill>
                        </a:rPr>
                        <a:t>PC</a:t>
                      </a:r>
                      <a:endParaRPr>
                        <a:solidFill>
                          <a:schemeClr val="dk1"/>
                        </a:solidFill>
                      </a:endParaRPr>
                    </a:p>
                    <a:p>
                      <a:pPr marL="0" lvl="0" indent="0" algn="ctr" rtl="0">
                        <a:spcBef>
                          <a:spcPts val="0"/>
                        </a:spcBef>
                        <a:spcAft>
                          <a:spcPts val="0"/>
                        </a:spcAft>
                        <a:buClr>
                          <a:schemeClr val="dk1"/>
                        </a:buClr>
                        <a:buSzPts val="5900"/>
                        <a:buFont typeface="Arial"/>
                        <a:buNone/>
                      </a:pPr>
                      <a:endParaRPr sz="2800">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5900"/>
                        <a:buFont typeface="Arial"/>
                        <a:buNone/>
                      </a:pPr>
                      <a:r>
                        <a:rPr lang="en-US" sz="2800">
                          <a:solidFill>
                            <a:schemeClr val="dk1"/>
                          </a:solidFill>
                        </a:rPr>
                        <a:t>Terrance Daniels  CDC</a:t>
                      </a:r>
                      <a:endParaRPr sz="2800">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sz="2800">
                          <a:solidFill>
                            <a:schemeClr val="dk1"/>
                          </a:solidFill>
                        </a:rPr>
                        <a:t>Erinn Edwards</a:t>
                      </a:r>
                      <a:endParaRPr sz="2800">
                        <a:solidFill>
                          <a:schemeClr val="dk1"/>
                        </a:solidFill>
                      </a:endParaRPr>
                    </a:p>
                    <a:p>
                      <a:pPr marL="0" lvl="0" indent="0" algn="ctr" rtl="0">
                        <a:spcBef>
                          <a:spcPts val="0"/>
                        </a:spcBef>
                        <a:spcAft>
                          <a:spcPts val="0"/>
                        </a:spcAft>
                        <a:buClr>
                          <a:schemeClr val="dk1"/>
                        </a:buClr>
                        <a:buSzPts val="1100"/>
                        <a:buFont typeface="Arial"/>
                        <a:buNone/>
                      </a:pPr>
                      <a:r>
                        <a:rPr lang="en-US" sz="2800">
                          <a:solidFill>
                            <a:schemeClr val="dk1"/>
                          </a:solidFill>
                        </a:rPr>
                        <a:t>IC</a:t>
                      </a:r>
                      <a:endParaRPr sz="2800">
                        <a:solidFill>
                          <a:schemeClr val="dk1"/>
                        </a:solidFill>
                      </a:endParaRPr>
                    </a:p>
                    <a:p>
                      <a:pPr marL="0" lvl="0" indent="0" algn="ctr" rtl="0">
                        <a:spcBef>
                          <a:spcPts val="0"/>
                        </a:spcBef>
                        <a:spcAft>
                          <a:spcPts val="0"/>
                        </a:spcAft>
                        <a:buNone/>
                      </a:pPr>
                      <a:endParaRPr sz="2800">
                        <a:solidFill>
                          <a:schemeClr val="dk1"/>
                        </a:solidFill>
                      </a:endParaRPr>
                    </a:p>
                  </a:txBody>
                  <a:tcPr marL="91425" marR="91425" marT="91425" marB="91425"/>
                </a:tc>
                <a:extLst>
                  <a:ext uri="{0D108BD9-81ED-4DB2-BD59-A6C34878D82A}">
                    <a16:rowId xmlns:a16="http://schemas.microsoft.com/office/drawing/2014/main" val="10000"/>
                  </a:ext>
                </a:extLst>
              </a:tr>
              <a:tr h="3222325">
                <a:tc gridSpan="3">
                  <a:txBody>
                    <a:bodyPr/>
                    <a:lstStyle/>
                    <a:p>
                      <a:pPr marL="0" lvl="0" indent="0" algn="ctr" rtl="0">
                        <a:spcBef>
                          <a:spcPts val="0"/>
                        </a:spcBef>
                        <a:spcAft>
                          <a:spcPts val="0"/>
                        </a:spcAft>
                        <a:buNone/>
                      </a:pPr>
                      <a:endParaRPr sz="2800">
                        <a:solidFill>
                          <a:schemeClr val="dk1"/>
                        </a:solidFill>
                      </a:endParaRPr>
                    </a:p>
                  </a:txBody>
                  <a:tcPr marL="91425" marR="91425" marT="91425" marB="914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bl>
          </a:graphicData>
        </a:graphic>
      </p:graphicFrame>
      <p:pic>
        <p:nvPicPr>
          <p:cNvPr id="660" name="Google Shape;660;p65"/>
          <p:cNvPicPr preferRelativeResize="0"/>
          <p:nvPr/>
        </p:nvPicPr>
        <p:blipFill>
          <a:blip r:embed="rId3">
            <a:alphaModFix/>
          </a:blip>
          <a:stretch>
            <a:fillRect/>
          </a:stretch>
        </p:blipFill>
        <p:spPr>
          <a:xfrm>
            <a:off x="3173450" y="3066500"/>
            <a:ext cx="5623649" cy="3066476"/>
          </a:xfrm>
          <a:prstGeom prst="rect">
            <a:avLst/>
          </a:prstGeom>
          <a:noFill/>
          <a:ln>
            <a:noFill/>
          </a:ln>
        </p:spPr>
      </p:pic>
      <p:sp>
        <p:nvSpPr>
          <p:cNvPr id="661" name="Google Shape;661;p65"/>
          <p:cNvSpPr txBox="1"/>
          <p:nvPr/>
        </p:nvSpPr>
        <p:spPr>
          <a:xfrm>
            <a:off x="0" y="5963100"/>
            <a:ext cx="3173400" cy="8949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2400" u="sng">
                <a:solidFill>
                  <a:srgbClr val="0000FF"/>
                </a:solidFill>
                <a:hlinkClick r:id="rId4" action="ppaction://hlinksldjump">
                  <a:extLst>
                    <a:ext uri="{A12FA001-AC4F-418D-AE19-62706E023703}">
                      <ahyp:hlinkClr xmlns:ahyp="http://schemas.microsoft.com/office/drawing/2018/hyperlinkcolor" val="tx"/>
                    </a:ext>
                  </a:extLst>
                </a:hlinkClick>
              </a:rPr>
              <a:t>Parent Contact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66"/>
          <p:cNvSpPr txBox="1">
            <a:spLocks noGrp="1"/>
          </p:cNvSpPr>
          <p:nvPr>
            <p:ph type="title"/>
          </p:nvPr>
        </p:nvSpPr>
        <p:spPr>
          <a:xfrm>
            <a:off x="609600" y="17762"/>
            <a:ext cx="10972800" cy="11433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a:t>CTE Pathways</a:t>
            </a:r>
            <a:endParaRPr/>
          </a:p>
        </p:txBody>
      </p:sp>
      <p:pic>
        <p:nvPicPr>
          <p:cNvPr id="668" name="Google Shape;668;p66"/>
          <p:cNvPicPr preferRelativeResize="0"/>
          <p:nvPr/>
        </p:nvPicPr>
        <p:blipFill>
          <a:blip r:embed="rId3">
            <a:alphaModFix/>
          </a:blip>
          <a:stretch>
            <a:fillRect/>
          </a:stretch>
        </p:blipFill>
        <p:spPr>
          <a:xfrm>
            <a:off x="161425" y="1238725"/>
            <a:ext cx="11956499" cy="5475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67"/>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4000"/>
              <a:buNone/>
            </a:pPr>
            <a:r>
              <a:rPr lang="en-US"/>
              <a:t>Do You Want to Learn More?</a:t>
            </a:r>
            <a:endParaRPr/>
          </a:p>
        </p:txBody>
      </p:sp>
      <p:sp>
        <p:nvSpPr>
          <p:cNvPr id="674" name="Google Shape;674;p67"/>
          <p:cNvSpPr txBox="1">
            <a:spLocks noGrp="1"/>
          </p:cNvSpPr>
          <p:nvPr>
            <p:ph type="body" idx="1"/>
          </p:nvPr>
        </p:nvSpPr>
        <p:spPr>
          <a:xfrm>
            <a:off x="-50" y="1052083"/>
            <a:ext cx="12192000" cy="4555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2400"/>
              <a:buNone/>
            </a:pPr>
            <a:r>
              <a:rPr lang="en-US" sz="3500" b="1">
                <a:solidFill>
                  <a:srgbClr val="FFFFFF"/>
                </a:solidFill>
              </a:rPr>
              <a:t>                                      </a:t>
            </a:r>
            <a:r>
              <a:rPr lang="en-US" sz="3500" b="1">
                <a:solidFill>
                  <a:srgbClr val="E03535"/>
                </a:solidFill>
              </a:rPr>
              <a:t>Contacts </a:t>
            </a:r>
            <a:r>
              <a:rPr lang="en-US" sz="3500" b="1">
                <a:solidFill>
                  <a:srgbClr val="FFFFFF"/>
                </a:solidFill>
              </a:rPr>
              <a:t> </a:t>
            </a:r>
            <a:endParaRPr sz="3500" b="1">
              <a:solidFill>
                <a:srgbClr val="FFFFFF"/>
              </a:solidFill>
            </a:endParaRPr>
          </a:p>
          <a:p>
            <a:pPr marL="0" lvl="0" indent="0" algn="l" rtl="0">
              <a:lnSpc>
                <a:spcPct val="115000"/>
              </a:lnSpc>
              <a:spcBef>
                <a:spcPts val="0"/>
              </a:spcBef>
              <a:spcAft>
                <a:spcPts val="0"/>
              </a:spcAft>
              <a:buSzPts val="2400"/>
              <a:buNone/>
            </a:pPr>
            <a:r>
              <a:rPr lang="en-US" sz="3500" b="1">
                <a:solidFill>
                  <a:srgbClr val="00FF00"/>
                </a:solidFill>
              </a:rPr>
              <a:t>Admin:           lawrencec.peoples@cms.k12.nc.us</a:t>
            </a:r>
            <a:r>
              <a:rPr lang="en-US" sz="3500" b="1">
                <a:solidFill>
                  <a:srgbClr val="FFFFFF"/>
                </a:solidFill>
              </a:rPr>
              <a:t> </a:t>
            </a:r>
            <a:endParaRPr sz="3500" b="1">
              <a:solidFill>
                <a:srgbClr val="FFFFFF"/>
              </a:solidFill>
            </a:endParaRPr>
          </a:p>
          <a:p>
            <a:pPr marL="0" lvl="0" indent="0" algn="l" rtl="0">
              <a:lnSpc>
                <a:spcPct val="115000"/>
              </a:lnSpc>
              <a:spcBef>
                <a:spcPts val="0"/>
              </a:spcBef>
              <a:spcAft>
                <a:spcPts val="0"/>
              </a:spcAft>
              <a:buSzPts val="2400"/>
              <a:buNone/>
            </a:pPr>
            <a:r>
              <a:rPr lang="en-US" sz="3500" b="1">
                <a:solidFill>
                  <a:srgbClr val="F1C232"/>
                </a:solidFill>
              </a:rPr>
              <a:t>Coordinators:</a:t>
            </a:r>
            <a:r>
              <a:rPr lang="en-US" sz="3500" b="1">
                <a:solidFill>
                  <a:srgbClr val="FFFFFF"/>
                </a:solidFill>
              </a:rPr>
              <a:t> </a:t>
            </a:r>
            <a:r>
              <a:rPr lang="en-US" sz="3500" b="1">
                <a:solidFill>
                  <a:srgbClr val="F1C232"/>
                </a:solidFill>
              </a:rPr>
              <a:t>angela1.burke@cms.k12.nc.us </a:t>
            </a:r>
            <a:endParaRPr sz="3500" b="1">
              <a:solidFill>
                <a:srgbClr val="F1C232"/>
              </a:solidFill>
            </a:endParaRPr>
          </a:p>
          <a:p>
            <a:pPr marL="0" lvl="0" indent="0" algn="l" rtl="0">
              <a:lnSpc>
                <a:spcPct val="115000"/>
              </a:lnSpc>
              <a:spcBef>
                <a:spcPts val="0"/>
              </a:spcBef>
              <a:spcAft>
                <a:spcPts val="0"/>
              </a:spcAft>
              <a:buSzPts val="2400"/>
              <a:buNone/>
            </a:pPr>
            <a:r>
              <a:rPr lang="en-US" sz="3500" b="1">
                <a:solidFill>
                  <a:srgbClr val="F1C232"/>
                </a:solidFill>
              </a:rPr>
              <a:t>                        jont.griffith@cms.k12.nc.us</a:t>
            </a:r>
            <a:endParaRPr sz="3500" b="1">
              <a:solidFill>
                <a:srgbClr val="F1C232"/>
              </a:solidFill>
            </a:endParaRPr>
          </a:p>
          <a:p>
            <a:pPr marL="0" lvl="0" indent="0" algn="l" rtl="0">
              <a:lnSpc>
                <a:spcPct val="115000"/>
              </a:lnSpc>
              <a:spcBef>
                <a:spcPts val="0"/>
              </a:spcBef>
              <a:spcAft>
                <a:spcPts val="0"/>
              </a:spcAft>
              <a:buSzPts val="2400"/>
              <a:buNone/>
            </a:pPr>
            <a:endParaRPr sz="3500" b="1">
              <a:solidFill>
                <a:srgbClr val="FFFFFF"/>
              </a:solidFill>
            </a:endParaRPr>
          </a:p>
          <a:p>
            <a:pPr marL="0" lvl="0" indent="0" algn="l" rtl="0">
              <a:lnSpc>
                <a:spcPct val="115000"/>
              </a:lnSpc>
              <a:spcBef>
                <a:spcPts val="2100"/>
              </a:spcBef>
              <a:spcAft>
                <a:spcPts val="2100"/>
              </a:spcAft>
              <a:buSzPts val="2400"/>
              <a:buNone/>
            </a:pPr>
            <a:endParaRPr/>
          </a:p>
        </p:txBody>
      </p:sp>
      <p:pic>
        <p:nvPicPr>
          <p:cNvPr id="675" name="Google Shape;675;p67"/>
          <p:cNvPicPr preferRelativeResize="0"/>
          <p:nvPr/>
        </p:nvPicPr>
        <p:blipFill rotWithShape="1">
          <a:blip r:embed="rId3">
            <a:alphaModFix/>
          </a:blip>
          <a:srcRect l="28237" t="31823" r="50189" b="31555"/>
          <a:stretch/>
        </p:blipFill>
        <p:spPr>
          <a:xfrm>
            <a:off x="694150" y="3998950"/>
            <a:ext cx="2654301" cy="2573325"/>
          </a:xfrm>
          <a:prstGeom prst="rect">
            <a:avLst/>
          </a:prstGeom>
          <a:noFill/>
          <a:ln>
            <a:noFill/>
          </a:ln>
        </p:spPr>
      </p:pic>
      <p:pic>
        <p:nvPicPr>
          <p:cNvPr id="676" name="Google Shape;676;p67"/>
          <p:cNvPicPr preferRelativeResize="0"/>
          <p:nvPr/>
        </p:nvPicPr>
        <p:blipFill rotWithShape="1">
          <a:blip r:embed="rId4">
            <a:alphaModFix/>
          </a:blip>
          <a:srcRect/>
          <a:stretch/>
        </p:blipFill>
        <p:spPr>
          <a:xfrm>
            <a:off x="7429825" y="3998947"/>
            <a:ext cx="4143375" cy="2111125"/>
          </a:xfrm>
          <a:prstGeom prst="rect">
            <a:avLst/>
          </a:prstGeom>
          <a:noFill/>
          <a:ln>
            <a:noFill/>
          </a:ln>
        </p:spPr>
      </p:pic>
      <p:pic>
        <p:nvPicPr>
          <p:cNvPr id="677" name="Google Shape;677;p67"/>
          <p:cNvPicPr preferRelativeResize="0"/>
          <p:nvPr/>
        </p:nvPicPr>
        <p:blipFill rotWithShape="1">
          <a:blip r:embed="rId5">
            <a:alphaModFix/>
          </a:blip>
          <a:srcRect/>
          <a:stretch/>
        </p:blipFill>
        <p:spPr>
          <a:xfrm>
            <a:off x="4207225" y="3905528"/>
            <a:ext cx="2654300" cy="1835975"/>
          </a:xfrm>
          <a:prstGeom prst="rect">
            <a:avLst/>
          </a:prstGeom>
          <a:noFill/>
          <a:ln>
            <a:noFill/>
          </a:ln>
        </p:spPr>
      </p:pic>
      <p:sp>
        <p:nvSpPr>
          <p:cNvPr id="678" name="Google Shape;678;p67"/>
          <p:cNvSpPr/>
          <p:nvPr/>
        </p:nvSpPr>
        <p:spPr>
          <a:xfrm>
            <a:off x="4213767" y="5741492"/>
            <a:ext cx="2654400" cy="763500"/>
          </a:xfrm>
          <a:prstGeom prst="rect">
            <a:avLst/>
          </a:prstGeom>
          <a:solidFill>
            <a:schemeClr val="lt2"/>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67"/>
          <p:cNvSpPr txBox="1"/>
          <p:nvPr/>
        </p:nvSpPr>
        <p:spPr>
          <a:xfrm>
            <a:off x="4220375" y="5923200"/>
            <a:ext cx="2641200" cy="763500"/>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900"/>
              <a:buFont typeface="Arial"/>
              <a:buNone/>
            </a:pPr>
            <a:r>
              <a:rPr lang="en-US" sz="3900" b="0" i="0" u="none" strike="noStrike" cap="none">
                <a:solidFill>
                  <a:srgbClr val="000000"/>
                </a:solidFill>
                <a:latin typeface="Arial Narrow"/>
                <a:ea typeface="Arial Narrow"/>
                <a:cs typeface="Arial Narrow"/>
                <a:sym typeface="Arial Narrow"/>
              </a:rPr>
              <a:t> </a:t>
            </a:r>
            <a:r>
              <a:rPr lang="en-US" sz="3900" b="1" i="0" u="none" strike="noStrike" cap="none">
                <a:solidFill>
                  <a:srgbClr val="0000FF"/>
                </a:solidFill>
                <a:latin typeface="Arial Narrow"/>
                <a:ea typeface="Arial Narrow"/>
                <a:cs typeface="Arial Narrow"/>
                <a:sym typeface="Arial Narrow"/>
              </a:rPr>
              <a:t>Cambridge</a:t>
            </a:r>
            <a:endParaRPr sz="3900" b="1" i="0" u="none" strike="noStrike" cap="none">
              <a:solidFill>
                <a:srgbClr val="0000FF"/>
              </a:solidFill>
              <a:latin typeface="Arial Narrow"/>
              <a:ea typeface="Arial Narrow"/>
              <a:cs typeface="Arial Narrow"/>
              <a:sym typeface="Arial Narrow"/>
            </a:endParaRPr>
          </a:p>
        </p:txBody>
      </p:sp>
      <p:pic>
        <p:nvPicPr>
          <p:cNvPr id="680" name="Google Shape;680;p67"/>
          <p:cNvPicPr preferRelativeResize="0"/>
          <p:nvPr/>
        </p:nvPicPr>
        <p:blipFill>
          <a:blip r:embed="rId6">
            <a:alphaModFix/>
          </a:blip>
          <a:stretch>
            <a:fillRect/>
          </a:stretch>
        </p:blipFill>
        <p:spPr>
          <a:xfrm>
            <a:off x="9081700" y="0"/>
            <a:ext cx="3110250" cy="2111125"/>
          </a:xfrm>
          <a:prstGeom prst="rect">
            <a:avLst/>
          </a:prstGeom>
          <a:noFill/>
          <a:ln>
            <a:noFill/>
          </a:ln>
        </p:spPr>
      </p:pic>
      <p:sp>
        <p:nvSpPr>
          <p:cNvPr id="681" name="Google Shape;681;p67"/>
          <p:cNvSpPr txBox="1"/>
          <p:nvPr/>
        </p:nvSpPr>
        <p:spPr>
          <a:xfrm>
            <a:off x="9455450" y="1569675"/>
            <a:ext cx="284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rgbClr val="990000"/>
                </a:solidFill>
                <a:latin typeface="Average"/>
                <a:ea typeface="Average"/>
                <a:cs typeface="Average"/>
                <a:sym typeface="Average"/>
              </a:rPr>
              <a:t>AVID - CAMBRIDGE - EOS</a:t>
            </a:r>
            <a:endParaRPr b="1">
              <a:solidFill>
                <a:srgbClr val="990000"/>
              </a:solidFill>
              <a:latin typeface="Average"/>
              <a:ea typeface="Average"/>
              <a:cs typeface="Average"/>
              <a:sym typeface="Average"/>
            </a:endParaRPr>
          </a:p>
        </p:txBody>
      </p:sp>
      <p:sp>
        <p:nvSpPr>
          <p:cNvPr id="682" name="Google Shape;682;p67"/>
          <p:cNvSpPr txBox="1"/>
          <p:nvPr/>
        </p:nvSpPr>
        <p:spPr>
          <a:xfrm>
            <a:off x="10190350" y="288575"/>
            <a:ext cx="173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rgbClr val="990000"/>
                </a:solidFill>
                <a:latin typeface="Average"/>
                <a:ea typeface="Average"/>
                <a:cs typeface="Average"/>
                <a:sym typeface="Average"/>
              </a:rPr>
              <a:t>HAWKS</a:t>
            </a:r>
            <a:endParaRPr b="1">
              <a:solidFill>
                <a:srgbClr val="990000"/>
              </a:solidFill>
              <a:latin typeface="Average"/>
              <a:ea typeface="Average"/>
              <a:cs typeface="Average"/>
              <a:sym typeface="Averag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68"/>
          <p:cNvSpPr txBox="1">
            <a:spLocks noGrp="1"/>
          </p:cNvSpPr>
          <p:nvPr>
            <p:ph type="body" idx="1"/>
          </p:nvPr>
        </p:nvSpPr>
        <p:spPr>
          <a:xfrm>
            <a:off x="609600" y="1493267"/>
            <a:ext cx="10972800" cy="4840500"/>
          </a:xfrm>
          <a:prstGeom prst="rect">
            <a:avLst/>
          </a:prstGeom>
          <a:noFill/>
          <a:ln w="9525" cap="flat" cmpd="sng">
            <a:solidFill>
              <a:srgbClr val="FFFF00"/>
            </a:solidFill>
            <a:prstDash val="solid"/>
            <a:round/>
            <a:headEnd type="none" w="sm" len="sm"/>
            <a:tailEnd type="none" w="sm" len="sm"/>
          </a:ln>
        </p:spPr>
        <p:txBody>
          <a:bodyPr spcFirstLastPara="1" wrap="square" lIns="121900" tIns="121900" rIns="121900" bIns="121900" anchor="t" anchorCtr="0">
            <a:noAutofit/>
          </a:bodyPr>
          <a:lstStyle/>
          <a:p>
            <a:pPr marL="609600" lvl="0" indent="-508000" algn="l" rtl="0">
              <a:lnSpc>
                <a:spcPct val="100000"/>
              </a:lnSpc>
              <a:spcBef>
                <a:spcPts val="0"/>
              </a:spcBef>
              <a:spcAft>
                <a:spcPts val="0"/>
              </a:spcAft>
              <a:buClr>
                <a:srgbClr val="0000FF"/>
              </a:buClr>
              <a:buSzPts val="3200"/>
              <a:buChar char="●"/>
            </a:pPr>
            <a:r>
              <a:rPr lang="en-US" sz="3200" u="sng">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rPr>
              <a:t>PTSA</a:t>
            </a:r>
            <a:endParaRPr sz="3200">
              <a:solidFill>
                <a:srgbClr val="0000FF"/>
              </a:solidFill>
              <a:latin typeface="Arial"/>
              <a:ea typeface="Arial"/>
              <a:cs typeface="Arial"/>
              <a:sym typeface="Arial"/>
            </a:endParaRPr>
          </a:p>
          <a:p>
            <a:pPr marL="609600" lvl="0" indent="-508000" algn="l" rtl="0">
              <a:lnSpc>
                <a:spcPct val="100000"/>
              </a:lnSpc>
              <a:spcBef>
                <a:spcPts val="0"/>
              </a:spcBef>
              <a:spcAft>
                <a:spcPts val="0"/>
              </a:spcAft>
              <a:buSzPts val="3200"/>
              <a:buFont typeface="Arial"/>
              <a:buChar char="●"/>
            </a:pPr>
            <a:r>
              <a:rPr lang="en-US" sz="3200">
                <a:latin typeface="Arial"/>
                <a:ea typeface="Arial"/>
                <a:cs typeface="Arial"/>
                <a:sym typeface="Arial"/>
              </a:rPr>
              <a:t>Booster Club</a:t>
            </a:r>
            <a:endParaRPr sz="3200">
              <a:latin typeface="Arial"/>
              <a:ea typeface="Arial"/>
              <a:cs typeface="Arial"/>
              <a:sym typeface="Arial"/>
            </a:endParaRPr>
          </a:p>
          <a:p>
            <a:pPr marL="609600" lvl="0" indent="-508000" algn="l" rtl="0">
              <a:lnSpc>
                <a:spcPct val="100000"/>
              </a:lnSpc>
              <a:spcBef>
                <a:spcPts val="0"/>
              </a:spcBef>
              <a:spcAft>
                <a:spcPts val="0"/>
              </a:spcAft>
              <a:buSzPts val="3200"/>
              <a:buChar char="●"/>
            </a:pPr>
            <a:r>
              <a:rPr lang="en-US" sz="3200">
                <a:latin typeface="Arial"/>
                <a:ea typeface="Arial"/>
                <a:cs typeface="Arial"/>
                <a:sym typeface="Arial"/>
              </a:rPr>
              <a:t>Student Council</a:t>
            </a:r>
            <a:endParaRPr sz="3200">
              <a:latin typeface="Arial"/>
              <a:ea typeface="Arial"/>
              <a:cs typeface="Arial"/>
              <a:sym typeface="Arial"/>
            </a:endParaRPr>
          </a:p>
          <a:p>
            <a:pPr marL="609600" lvl="0" indent="-508000" algn="l" rtl="0">
              <a:lnSpc>
                <a:spcPct val="100000"/>
              </a:lnSpc>
              <a:spcBef>
                <a:spcPts val="0"/>
              </a:spcBef>
              <a:spcAft>
                <a:spcPts val="0"/>
              </a:spcAft>
              <a:buClr>
                <a:srgbClr val="0000FF"/>
              </a:buClr>
              <a:buSzPts val="3200"/>
              <a:buChar char="●"/>
            </a:pPr>
            <a:r>
              <a:rPr lang="en-US" sz="3200" u="sng">
                <a:solidFill>
                  <a:srgbClr val="0000FF"/>
                </a:solidFill>
                <a:latin typeface="Arial"/>
                <a:ea typeface="Arial"/>
                <a:cs typeface="Arial"/>
                <a:sym typeface="Arial"/>
              </a:rPr>
              <a:t>JROTC</a:t>
            </a:r>
            <a:endParaRPr sz="3200">
              <a:solidFill>
                <a:srgbClr val="0000FF"/>
              </a:solidFill>
              <a:latin typeface="Arial"/>
              <a:ea typeface="Arial"/>
              <a:cs typeface="Arial"/>
              <a:sym typeface="Arial"/>
            </a:endParaRPr>
          </a:p>
          <a:p>
            <a:pPr marL="609600" lvl="0" indent="-508000" algn="l" rtl="0">
              <a:lnSpc>
                <a:spcPct val="100000"/>
              </a:lnSpc>
              <a:spcBef>
                <a:spcPts val="0"/>
              </a:spcBef>
              <a:spcAft>
                <a:spcPts val="0"/>
              </a:spcAft>
              <a:buClr>
                <a:srgbClr val="0000FF"/>
              </a:buClr>
              <a:buSzPts val="3200"/>
              <a:buChar char="●"/>
            </a:pPr>
            <a:r>
              <a:rPr lang="en-US" sz="3200" u="sng">
                <a:solidFill>
                  <a:srgbClr val="0000FF"/>
                </a:solidFill>
                <a:latin typeface="Arial"/>
                <a:ea typeface="Arial"/>
                <a:cs typeface="Arial"/>
                <a:sym typeface="Arial"/>
                <a:hlinkClick r:id="rId4">
                  <a:extLst>
                    <a:ext uri="{A12FA001-AC4F-418D-AE19-62706E023703}">
                      <ahyp:hlinkClr xmlns:ahyp="http://schemas.microsoft.com/office/drawing/2018/hyperlinkcolor" val="tx"/>
                    </a:ext>
                  </a:extLst>
                </a:hlinkClick>
              </a:rPr>
              <a:t>Athletics</a:t>
            </a:r>
            <a:endParaRPr sz="3200">
              <a:solidFill>
                <a:srgbClr val="0000FF"/>
              </a:solidFill>
              <a:latin typeface="Arial"/>
              <a:ea typeface="Arial"/>
              <a:cs typeface="Arial"/>
              <a:sym typeface="Arial"/>
            </a:endParaRPr>
          </a:p>
          <a:p>
            <a:pPr marL="609600" lvl="0" indent="-508000" algn="l" rtl="0">
              <a:lnSpc>
                <a:spcPct val="100000"/>
              </a:lnSpc>
              <a:spcBef>
                <a:spcPts val="0"/>
              </a:spcBef>
              <a:spcAft>
                <a:spcPts val="0"/>
              </a:spcAft>
              <a:buSzPts val="3200"/>
              <a:buFont typeface="Arial"/>
              <a:buChar char="●"/>
            </a:pPr>
            <a:r>
              <a:rPr lang="en-US" sz="3200">
                <a:latin typeface="Arial"/>
                <a:ea typeface="Arial"/>
                <a:cs typeface="Arial"/>
                <a:sym typeface="Arial"/>
              </a:rPr>
              <a:t>CIS (Communities in Schools)</a:t>
            </a:r>
            <a:endParaRPr sz="3200">
              <a:latin typeface="Arial"/>
              <a:ea typeface="Arial"/>
              <a:cs typeface="Arial"/>
              <a:sym typeface="Arial"/>
            </a:endParaRPr>
          </a:p>
          <a:p>
            <a:pPr marL="609600" lvl="0" indent="-508000" algn="l" rtl="0">
              <a:lnSpc>
                <a:spcPct val="100000"/>
              </a:lnSpc>
              <a:spcBef>
                <a:spcPts val="0"/>
              </a:spcBef>
              <a:spcAft>
                <a:spcPts val="0"/>
              </a:spcAft>
              <a:buSzPts val="3200"/>
              <a:buChar char="●"/>
            </a:pPr>
            <a:r>
              <a:rPr lang="en-US" sz="3200">
                <a:latin typeface="Arial"/>
                <a:ea typeface="Arial"/>
                <a:cs typeface="Arial"/>
                <a:sym typeface="Arial"/>
              </a:rPr>
              <a:t>Clubs</a:t>
            </a:r>
            <a:endParaRPr sz="3200">
              <a:latin typeface="Arial"/>
              <a:ea typeface="Arial"/>
              <a:cs typeface="Arial"/>
              <a:sym typeface="Arial"/>
            </a:endParaRPr>
          </a:p>
          <a:p>
            <a:pPr marL="609600" lvl="0" indent="-508000" algn="l" rtl="0">
              <a:lnSpc>
                <a:spcPct val="100000"/>
              </a:lnSpc>
              <a:spcBef>
                <a:spcPts val="0"/>
              </a:spcBef>
              <a:spcAft>
                <a:spcPts val="0"/>
              </a:spcAft>
              <a:buSzPts val="3200"/>
              <a:buFont typeface="Arial"/>
              <a:buChar char="●"/>
            </a:pPr>
            <a:r>
              <a:rPr lang="en-US" sz="3200">
                <a:latin typeface="Arial"/>
                <a:ea typeface="Arial"/>
                <a:cs typeface="Arial"/>
                <a:sym typeface="Arial"/>
              </a:rPr>
              <a:t>AVID</a:t>
            </a:r>
            <a:endParaRPr sz="3200">
              <a:latin typeface="Arial"/>
              <a:ea typeface="Arial"/>
              <a:cs typeface="Arial"/>
              <a:sym typeface="Arial"/>
            </a:endParaRPr>
          </a:p>
          <a:p>
            <a:pPr marL="609600" lvl="0" indent="-508000" algn="l" rtl="0">
              <a:lnSpc>
                <a:spcPct val="100000"/>
              </a:lnSpc>
              <a:spcBef>
                <a:spcPts val="0"/>
              </a:spcBef>
              <a:spcAft>
                <a:spcPts val="0"/>
              </a:spcAft>
              <a:buSzPts val="3200"/>
              <a:buFont typeface="Arial"/>
              <a:buChar char="●"/>
            </a:pPr>
            <a:r>
              <a:rPr lang="en-US" sz="3200">
                <a:latin typeface="Arial"/>
                <a:ea typeface="Arial"/>
                <a:cs typeface="Arial"/>
                <a:sym typeface="Arial"/>
              </a:rPr>
              <a:t>Marching Band</a:t>
            </a:r>
            <a:endParaRPr sz="3200">
              <a:latin typeface="Arial"/>
              <a:ea typeface="Arial"/>
              <a:cs typeface="Arial"/>
              <a:sym typeface="Arial"/>
            </a:endParaRPr>
          </a:p>
          <a:p>
            <a:pPr marL="609600" lvl="0" indent="0" algn="l" rtl="0">
              <a:lnSpc>
                <a:spcPct val="100000"/>
              </a:lnSpc>
              <a:spcBef>
                <a:spcPts val="0"/>
              </a:spcBef>
              <a:spcAft>
                <a:spcPts val="0"/>
              </a:spcAft>
              <a:buSzPts val="2700"/>
              <a:buNone/>
            </a:pPr>
            <a:endParaRPr sz="3200">
              <a:latin typeface="Arial"/>
              <a:ea typeface="Arial"/>
              <a:cs typeface="Arial"/>
              <a:sym typeface="Arial"/>
            </a:endParaRPr>
          </a:p>
          <a:p>
            <a:pPr marL="0" lvl="0" indent="0" algn="l" rtl="0">
              <a:lnSpc>
                <a:spcPct val="100000"/>
              </a:lnSpc>
              <a:spcBef>
                <a:spcPts val="0"/>
              </a:spcBef>
              <a:spcAft>
                <a:spcPts val="0"/>
              </a:spcAft>
              <a:buSzPts val="2700"/>
              <a:buNone/>
            </a:pPr>
            <a:endParaRPr sz="3200"/>
          </a:p>
        </p:txBody>
      </p:sp>
      <p:sp>
        <p:nvSpPr>
          <p:cNvPr id="688" name="Google Shape;688;p68"/>
          <p:cNvSpPr txBox="1">
            <a:spLocks noGrp="1"/>
          </p:cNvSpPr>
          <p:nvPr>
            <p:ph type="title"/>
          </p:nvPr>
        </p:nvSpPr>
        <p:spPr>
          <a:xfrm>
            <a:off x="609600" y="17762"/>
            <a:ext cx="10972800" cy="11433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5900"/>
              <a:buNone/>
            </a:pPr>
            <a:r>
              <a:rPr lang="en-US"/>
              <a:t>Get Involved… HOW?</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692"/>
        <p:cNvGrpSpPr/>
        <p:nvPr/>
      </p:nvGrpSpPr>
      <p:grpSpPr>
        <a:xfrm>
          <a:off x="0" y="0"/>
          <a:ext cx="0" cy="0"/>
          <a:chOff x="0" y="0"/>
          <a:chExt cx="0" cy="0"/>
        </a:xfrm>
      </p:grpSpPr>
      <p:sp>
        <p:nvSpPr>
          <p:cNvPr id="693" name="Google Shape;693;p69"/>
          <p:cNvSpPr txBox="1">
            <a:spLocks noGrp="1"/>
          </p:cNvSpPr>
          <p:nvPr>
            <p:ph type="title"/>
          </p:nvPr>
        </p:nvSpPr>
        <p:spPr>
          <a:xfrm>
            <a:off x="8441633" y="82133"/>
            <a:ext cx="2847900" cy="19476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16000"/>
              <a:buNone/>
            </a:pPr>
            <a:r>
              <a:rPr lang="en-US" sz="10300">
                <a:solidFill>
                  <a:srgbClr val="000000"/>
                </a:solidFill>
              </a:rPr>
              <a:t>PTSA</a:t>
            </a:r>
            <a:endParaRPr sz="10300">
              <a:solidFill>
                <a:srgbClr val="000000"/>
              </a:solidFill>
            </a:endParaRPr>
          </a:p>
        </p:txBody>
      </p:sp>
      <p:sp>
        <p:nvSpPr>
          <p:cNvPr id="694" name="Google Shape;694;p69"/>
          <p:cNvSpPr txBox="1"/>
          <p:nvPr/>
        </p:nvSpPr>
        <p:spPr>
          <a:xfrm>
            <a:off x="205333" y="6098267"/>
            <a:ext cx="11986800" cy="7743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3600"/>
              <a:buFont typeface="Arial"/>
              <a:buNone/>
            </a:pPr>
            <a:r>
              <a:rPr lang="en-US" sz="3600" b="1" i="0" u="none" strike="noStrike" cap="none">
                <a:solidFill>
                  <a:srgbClr val="000000"/>
                </a:solidFill>
                <a:latin typeface="Arial"/>
                <a:ea typeface="Arial"/>
                <a:cs typeface="Arial"/>
                <a:sym typeface="Arial"/>
              </a:rPr>
              <a:t>PTSA Website: </a:t>
            </a:r>
            <a:r>
              <a:rPr lang="en-US" sz="3600" b="1" i="0" u="sng" strike="noStrike" cap="none">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rPr>
              <a:t>bit.ly/wmhsptsa</a:t>
            </a:r>
            <a:r>
              <a:rPr lang="en-US" sz="4000" b="0" i="0" u="none" strike="noStrike" cap="none">
                <a:solidFill>
                  <a:srgbClr val="0B5394"/>
                </a:solidFill>
                <a:latin typeface="Average"/>
                <a:ea typeface="Average"/>
                <a:cs typeface="Average"/>
                <a:sym typeface="Average"/>
              </a:rPr>
              <a:t> </a:t>
            </a:r>
            <a:r>
              <a:rPr lang="en-US" sz="2800" b="1" i="0" u="none" strike="noStrike" cap="none">
                <a:solidFill>
                  <a:srgbClr val="000000"/>
                </a:solidFill>
                <a:latin typeface="Average"/>
                <a:ea typeface="Average"/>
                <a:cs typeface="Average"/>
                <a:sym typeface="Average"/>
              </a:rPr>
              <a:t>(see welcome letter)</a:t>
            </a:r>
            <a:endParaRPr sz="2800" b="1" i="0" u="none" strike="noStrike" cap="none">
              <a:solidFill>
                <a:srgbClr val="000000"/>
              </a:solidFill>
              <a:latin typeface="Average"/>
              <a:ea typeface="Average"/>
              <a:cs typeface="Average"/>
              <a:sym typeface="Average"/>
            </a:endParaRPr>
          </a:p>
        </p:txBody>
      </p:sp>
      <p:sp>
        <p:nvSpPr>
          <p:cNvPr id="695" name="Google Shape;695;p69"/>
          <p:cNvSpPr txBox="1"/>
          <p:nvPr/>
        </p:nvSpPr>
        <p:spPr>
          <a:xfrm>
            <a:off x="0" y="82133"/>
            <a:ext cx="7641900" cy="6242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000000"/>
                </a:solidFill>
                <a:latin typeface="Average"/>
                <a:ea typeface="Average"/>
                <a:cs typeface="Average"/>
                <a:sym typeface="Average"/>
              </a:rPr>
              <a:t>                            </a:t>
            </a:r>
            <a:r>
              <a:rPr lang="en-US" sz="2100" b="1" i="0" u="sng" strike="noStrike" cap="none">
                <a:solidFill>
                  <a:srgbClr val="E03535"/>
                </a:solidFill>
                <a:latin typeface="Average"/>
                <a:ea typeface="Average"/>
                <a:cs typeface="Average"/>
                <a:sym typeface="Average"/>
              </a:rPr>
              <a:t>Reasons to Get Involved in PTSA</a:t>
            </a:r>
            <a:r>
              <a:rPr lang="en-US" sz="2100" b="1" i="0" u="none" strike="noStrike" cap="none">
                <a:solidFill>
                  <a:srgbClr val="000000"/>
                </a:solidFill>
                <a:latin typeface="Average"/>
                <a:ea typeface="Average"/>
                <a:cs typeface="Average"/>
                <a:sym typeface="Average"/>
              </a:rPr>
              <a:t> </a:t>
            </a:r>
            <a:endParaRPr sz="2100" b="1" i="0" u="sng" strike="noStrike" cap="none">
              <a:solidFill>
                <a:srgbClr val="E03535"/>
              </a:solidFill>
              <a:latin typeface="Average"/>
              <a:ea typeface="Average"/>
              <a:cs typeface="Average"/>
              <a:sym typeface="Average"/>
            </a:endParaRPr>
          </a:p>
          <a:p>
            <a:pPr marL="0" marR="0" lvl="0" indent="0" algn="l" rtl="0">
              <a:lnSpc>
                <a:spcPct val="100000"/>
              </a:lnSpc>
              <a:spcBef>
                <a:spcPts val="0"/>
              </a:spcBef>
              <a:spcAft>
                <a:spcPts val="0"/>
              </a:spcAft>
              <a:buClr>
                <a:srgbClr val="000000"/>
              </a:buClr>
              <a:buSzPts val="2100"/>
              <a:buFont typeface="Arial"/>
              <a:buNone/>
            </a:pPr>
            <a:endParaRPr sz="2100" b="1" i="0" u="sng" strike="noStrike" cap="none">
              <a:solidFill>
                <a:srgbClr val="000000"/>
              </a:solidFill>
              <a:latin typeface="Average"/>
              <a:ea typeface="Average"/>
              <a:cs typeface="Average"/>
              <a:sym typeface="Average"/>
            </a:endParaRPr>
          </a:p>
          <a:p>
            <a:pPr marL="609600" marR="0" lvl="0" indent="-438150" algn="just" rtl="0">
              <a:lnSpc>
                <a:spcPct val="100000"/>
              </a:lnSpc>
              <a:spcBef>
                <a:spcPts val="0"/>
              </a:spcBef>
              <a:spcAft>
                <a:spcPts val="0"/>
              </a:spcAft>
              <a:buClr>
                <a:srgbClr val="000000"/>
              </a:buClr>
              <a:buSzPts val="2100"/>
              <a:buFont typeface="Average"/>
              <a:buChar char="●"/>
            </a:pPr>
            <a:r>
              <a:rPr lang="en-US" sz="2100" b="1" i="0" u="none" strike="noStrike" cap="none">
                <a:solidFill>
                  <a:srgbClr val="000000"/>
                </a:solidFill>
                <a:latin typeface="Average"/>
                <a:ea typeface="Average"/>
                <a:cs typeface="Average"/>
                <a:sym typeface="Average"/>
              </a:rPr>
              <a:t>Parent involvement is proven to increase student achievement.</a:t>
            </a:r>
            <a:endParaRPr sz="2100" b="1" i="0" u="none" strike="noStrike" cap="none">
              <a:solidFill>
                <a:srgbClr val="000000"/>
              </a:solidFill>
              <a:latin typeface="Average"/>
              <a:ea typeface="Average"/>
              <a:cs typeface="Average"/>
              <a:sym typeface="Average"/>
            </a:endParaRPr>
          </a:p>
          <a:p>
            <a:pPr marL="609600" marR="0" lvl="0" indent="-438150" algn="just" rtl="0">
              <a:lnSpc>
                <a:spcPct val="100000"/>
              </a:lnSpc>
              <a:spcBef>
                <a:spcPts val="0"/>
              </a:spcBef>
              <a:spcAft>
                <a:spcPts val="0"/>
              </a:spcAft>
              <a:buClr>
                <a:srgbClr val="000000"/>
              </a:buClr>
              <a:buSzPts val="2100"/>
              <a:buFont typeface="Average"/>
              <a:buChar char="●"/>
            </a:pPr>
            <a:r>
              <a:rPr lang="en-US" sz="2100" b="1" i="0" u="none" strike="noStrike" cap="none">
                <a:solidFill>
                  <a:srgbClr val="000000"/>
                </a:solidFill>
                <a:latin typeface="Average"/>
                <a:ea typeface="Average"/>
                <a:cs typeface="Average"/>
                <a:sym typeface="Average"/>
              </a:rPr>
              <a:t>Relationships with your child’s teachers &amp; other parents are built.</a:t>
            </a:r>
            <a:endParaRPr sz="2100" b="1" i="0" u="none" strike="noStrike" cap="none">
              <a:solidFill>
                <a:srgbClr val="000000"/>
              </a:solidFill>
              <a:latin typeface="Average"/>
              <a:ea typeface="Average"/>
              <a:cs typeface="Average"/>
              <a:sym typeface="Average"/>
            </a:endParaRPr>
          </a:p>
          <a:p>
            <a:pPr marL="609600" marR="0" lvl="0" indent="-438150" algn="just" rtl="0">
              <a:lnSpc>
                <a:spcPct val="100000"/>
              </a:lnSpc>
              <a:spcBef>
                <a:spcPts val="0"/>
              </a:spcBef>
              <a:spcAft>
                <a:spcPts val="0"/>
              </a:spcAft>
              <a:buClr>
                <a:srgbClr val="000000"/>
              </a:buClr>
              <a:buSzPts val="2100"/>
              <a:buFont typeface="Average"/>
              <a:buChar char="●"/>
            </a:pPr>
            <a:r>
              <a:rPr lang="en-US" sz="2100" b="1" i="0" u="none" strike="noStrike" cap="none">
                <a:solidFill>
                  <a:srgbClr val="000000"/>
                </a:solidFill>
                <a:latin typeface="Average"/>
                <a:ea typeface="Average"/>
                <a:cs typeface="Average"/>
                <a:sym typeface="Average"/>
              </a:rPr>
              <a:t>Resources are given to help you deal with the struggles of being a high school parent.</a:t>
            </a:r>
            <a:endParaRPr sz="2100" b="1" i="0" u="none" strike="noStrike" cap="none">
              <a:solidFill>
                <a:srgbClr val="000000"/>
              </a:solidFill>
              <a:latin typeface="Average"/>
              <a:ea typeface="Average"/>
              <a:cs typeface="Average"/>
              <a:sym typeface="Average"/>
            </a:endParaRPr>
          </a:p>
          <a:p>
            <a:pPr marL="609600" marR="0" lvl="0" indent="-438150" algn="just" rtl="0">
              <a:lnSpc>
                <a:spcPct val="100000"/>
              </a:lnSpc>
              <a:spcBef>
                <a:spcPts val="0"/>
              </a:spcBef>
              <a:spcAft>
                <a:spcPts val="0"/>
              </a:spcAft>
              <a:buClr>
                <a:srgbClr val="000000"/>
              </a:buClr>
              <a:buSzPts val="2100"/>
              <a:buFont typeface="Average"/>
              <a:buChar char="●"/>
            </a:pPr>
            <a:r>
              <a:rPr lang="en-US" sz="2100" b="1" i="0" u="none" strike="noStrike" cap="none">
                <a:solidFill>
                  <a:srgbClr val="000000"/>
                </a:solidFill>
                <a:latin typeface="Average"/>
                <a:ea typeface="Average"/>
                <a:cs typeface="Average"/>
                <a:sym typeface="Average"/>
              </a:rPr>
              <a:t>Relationships form with people who can help you when you need it.</a:t>
            </a:r>
            <a:endParaRPr sz="2100" b="1" i="0" u="none" strike="noStrike" cap="none">
              <a:solidFill>
                <a:srgbClr val="000000"/>
              </a:solidFill>
              <a:latin typeface="Average"/>
              <a:ea typeface="Average"/>
              <a:cs typeface="Average"/>
              <a:sym typeface="Average"/>
            </a:endParaRPr>
          </a:p>
          <a:p>
            <a:pPr marL="609600" marR="0" lvl="0" indent="-438150" algn="just" rtl="0">
              <a:lnSpc>
                <a:spcPct val="100000"/>
              </a:lnSpc>
              <a:spcBef>
                <a:spcPts val="0"/>
              </a:spcBef>
              <a:spcAft>
                <a:spcPts val="0"/>
              </a:spcAft>
              <a:buClr>
                <a:srgbClr val="000000"/>
              </a:buClr>
              <a:buSzPts val="2100"/>
              <a:buFont typeface="Average"/>
              <a:buChar char="●"/>
            </a:pPr>
            <a:r>
              <a:rPr lang="en-US" sz="2100" b="1" i="0" u="none" strike="noStrike" cap="none">
                <a:solidFill>
                  <a:srgbClr val="000000"/>
                </a:solidFill>
                <a:latin typeface="Average"/>
                <a:ea typeface="Average"/>
                <a:cs typeface="Average"/>
                <a:sym typeface="Average"/>
              </a:rPr>
              <a:t>Your skills can be used to help the school community.</a:t>
            </a:r>
            <a:endParaRPr sz="2100" b="1" i="0" u="none" strike="noStrike" cap="none">
              <a:solidFill>
                <a:srgbClr val="000000"/>
              </a:solidFill>
              <a:latin typeface="Average"/>
              <a:ea typeface="Average"/>
              <a:cs typeface="Average"/>
              <a:sym typeface="Average"/>
            </a:endParaRPr>
          </a:p>
          <a:p>
            <a:pPr marL="609600" marR="0" lvl="0" indent="-438150" algn="just" rtl="0">
              <a:lnSpc>
                <a:spcPct val="100000"/>
              </a:lnSpc>
              <a:spcBef>
                <a:spcPts val="0"/>
              </a:spcBef>
              <a:spcAft>
                <a:spcPts val="0"/>
              </a:spcAft>
              <a:buClr>
                <a:srgbClr val="000000"/>
              </a:buClr>
              <a:buSzPts val="2100"/>
              <a:buFont typeface="Average"/>
              <a:buChar char="●"/>
            </a:pPr>
            <a:r>
              <a:rPr lang="en-US" sz="2100" b="1" i="0" u="none" strike="noStrike" cap="none">
                <a:solidFill>
                  <a:srgbClr val="000000"/>
                </a:solidFill>
                <a:latin typeface="Average"/>
                <a:ea typeface="Average"/>
                <a:cs typeface="Average"/>
                <a:sym typeface="Average"/>
              </a:rPr>
              <a:t>Your voice will be heard by administrators and teachers.</a:t>
            </a:r>
            <a:endParaRPr sz="2100" b="1" i="0" u="none" strike="noStrike" cap="none">
              <a:solidFill>
                <a:srgbClr val="000000"/>
              </a:solidFill>
              <a:latin typeface="Average"/>
              <a:ea typeface="Average"/>
              <a:cs typeface="Average"/>
              <a:sym typeface="Average"/>
            </a:endParaRPr>
          </a:p>
          <a:p>
            <a:pPr marL="609600" marR="0" lvl="0" indent="-438150" algn="just" rtl="0">
              <a:lnSpc>
                <a:spcPct val="100000"/>
              </a:lnSpc>
              <a:spcBef>
                <a:spcPts val="0"/>
              </a:spcBef>
              <a:spcAft>
                <a:spcPts val="0"/>
              </a:spcAft>
              <a:buClr>
                <a:srgbClr val="000000"/>
              </a:buClr>
              <a:buSzPts val="2100"/>
              <a:buFont typeface="Average"/>
              <a:buChar char="●"/>
            </a:pPr>
            <a:r>
              <a:rPr lang="en-US" sz="2100" b="1" i="0" u="none" strike="noStrike" cap="none">
                <a:solidFill>
                  <a:srgbClr val="000000"/>
                </a:solidFill>
                <a:latin typeface="Average"/>
                <a:ea typeface="Average"/>
                <a:cs typeface="Average"/>
                <a:sym typeface="Average"/>
              </a:rPr>
              <a:t>You can make a difference and be a part of the solution!</a:t>
            </a:r>
            <a:endParaRPr sz="2100" b="1" i="0" u="none" strike="noStrike" cap="none">
              <a:solidFill>
                <a:srgbClr val="000000"/>
              </a:solidFill>
              <a:latin typeface="Average"/>
              <a:ea typeface="Average"/>
              <a:cs typeface="Average"/>
              <a:sym typeface="Average"/>
            </a:endParaRPr>
          </a:p>
          <a:p>
            <a:pPr marL="609600" marR="0" lvl="0" indent="-438150" algn="just" rtl="0">
              <a:lnSpc>
                <a:spcPct val="100000"/>
              </a:lnSpc>
              <a:spcBef>
                <a:spcPts val="0"/>
              </a:spcBef>
              <a:spcAft>
                <a:spcPts val="0"/>
              </a:spcAft>
              <a:buClr>
                <a:srgbClr val="000000"/>
              </a:buClr>
              <a:buSzPts val="2100"/>
              <a:buFont typeface="Average"/>
              <a:buChar char="●"/>
            </a:pPr>
            <a:r>
              <a:rPr lang="en-US" sz="2100" b="1" i="0" u="none" strike="noStrike" cap="none">
                <a:solidFill>
                  <a:srgbClr val="000000"/>
                </a:solidFill>
                <a:latin typeface="Average"/>
                <a:ea typeface="Average"/>
                <a:cs typeface="Average"/>
                <a:sym typeface="Average"/>
              </a:rPr>
              <a:t>Education is important. Be a role model showing you agree.</a:t>
            </a:r>
            <a:endParaRPr sz="2100" b="1" i="0" u="none" strike="noStrike" cap="none">
              <a:solidFill>
                <a:srgbClr val="000000"/>
              </a:solidFill>
              <a:latin typeface="Average"/>
              <a:ea typeface="Average"/>
              <a:cs typeface="Average"/>
              <a:sym typeface="Average"/>
            </a:endParaRPr>
          </a:p>
          <a:p>
            <a:pPr marL="609600" marR="0" lvl="0" indent="-438150" algn="just" rtl="0">
              <a:lnSpc>
                <a:spcPct val="100000"/>
              </a:lnSpc>
              <a:spcBef>
                <a:spcPts val="0"/>
              </a:spcBef>
              <a:spcAft>
                <a:spcPts val="0"/>
              </a:spcAft>
              <a:buClr>
                <a:srgbClr val="000000"/>
              </a:buClr>
              <a:buSzPts val="2100"/>
              <a:buFont typeface="Average"/>
              <a:buChar char="●"/>
            </a:pPr>
            <a:r>
              <a:rPr lang="en-US" sz="2100" b="1" i="0" u="none" strike="noStrike" cap="none">
                <a:solidFill>
                  <a:srgbClr val="000000"/>
                </a:solidFill>
                <a:latin typeface="Average"/>
                <a:ea typeface="Average"/>
                <a:cs typeface="Average"/>
                <a:sym typeface="Average"/>
              </a:rPr>
              <a:t>You will be informed of events and activities at school.</a:t>
            </a:r>
            <a:endParaRPr sz="2100" b="1" i="0" u="none" strike="noStrike" cap="none">
              <a:solidFill>
                <a:srgbClr val="000000"/>
              </a:solidFill>
              <a:latin typeface="Average"/>
              <a:ea typeface="Average"/>
              <a:cs typeface="Average"/>
              <a:sym typeface="Average"/>
            </a:endParaRPr>
          </a:p>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a:solidFill>
                  <a:srgbClr val="CC4125"/>
                </a:solidFill>
                <a:latin typeface="Average"/>
                <a:ea typeface="Average"/>
                <a:cs typeface="Average"/>
                <a:sym typeface="Average"/>
              </a:rPr>
              <a:t>You cared in Elementary school, </a:t>
            </a:r>
            <a:br>
              <a:rPr lang="en-US" sz="2100" b="1" i="0" u="none" strike="noStrike" cap="none">
                <a:solidFill>
                  <a:srgbClr val="CC4125"/>
                </a:solidFill>
                <a:latin typeface="Average"/>
                <a:ea typeface="Average"/>
                <a:cs typeface="Average"/>
                <a:sym typeface="Average"/>
              </a:rPr>
            </a:br>
            <a:r>
              <a:rPr lang="en-US" sz="2100" b="1" i="0" u="none" strike="noStrike" cap="none">
                <a:solidFill>
                  <a:srgbClr val="CC4125"/>
                </a:solidFill>
                <a:latin typeface="Average"/>
                <a:ea typeface="Average"/>
                <a:cs typeface="Average"/>
                <a:sym typeface="Average"/>
              </a:rPr>
              <a:t>show your child you still care!!</a:t>
            </a:r>
            <a:endParaRPr sz="2100" b="1" i="0" u="none" strike="noStrike" cap="none">
              <a:solidFill>
                <a:srgbClr val="CC4125"/>
              </a:solidFill>
              <a:latin typeface="Average"/>
              <a:ea typeface="Average"/>
              <a:cs typeface="Average"/>
              <a:sym typeface="Average"/>
            </a:endParaRPr>
          </a:p>
          <a:p>
            <a:pPr marL="609600" marR="0" lvl="0" indent="0" algn="l" rtl="0">
              <a:lnSpc>
                <a:spcPct val="100000"/>
              </a:lnSpc>
              <a:spcBef>
                <a:spcPts val="0"/>
              </a:spcBef>
              <a:spcAft>
                <a:spcPts val="0"/>
              </a:spcAft>
              <a:buClr>
                <a:srgbClr val="000000"/>
              </a:buClr>
              <a:buSzPts val="2300"/>
              <a:buFont typeface="Arial"/>
              <a:buNone/>
            </a:pPr>
            <a:endParaRPr sz="2300" b="1" i="0" u="none" strike="noStrike" cap="none">
              <a:solidFill>
                <a:srgbClr val="000000"/>
              </a:solidFill>
              <a:latin typeface="Average"/>
              <a:ea typeface="Average"/>
              <a:cs typeface="Average"/>
              <a:sym typeface="Average"/>
            </a:endParaRPr>
          </a:p>
        </p:txBody>
      </p:sp>
      <p:pic>
        <p:nvPicPr>
          <p:cNvPr id="696" name="Google Shape;696;p69"/>
          <p:cNvPicPr preferRelativeResize="0"/>
          <p:nvPr/>
        </p:nvPicPr>
        <p:blipFill rotWithShape="1">
          <a:blip r:embed="rId4">
            <a:alphaModFix/>
          </a:blip>
          <a:srcRect/>
          <a:stretch/>
        </p:blipFill>
        <p:spPr>
          <a:xfrm>
            <a:off x="10532867" y="5231001"/>
            <a:ext cx="1520868" cy="152086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52"/>
          <p:cNvSpPr txBox="1">
            <a:spLocks noGrp="1"/>
          </p:cNvSpPr>
          <p:nvPr>
            <p:ph type="subTitle" idx="1"/>
          </p:nvPr>
        </p:nvSpPr>
        <p:spPr>
          <a:xfrm>
            <a:off x="1048475" y="1307475"/>
            <a:ext cx="7339800" cy="3570900"/>
          </a:xfrm>
          <a:prstGeom prst="rect">
            <a:avLst/>
          </a:prstGeom>
        </p:spPr>
        <p:txBody>
          <a:bodyPr spcFirstLastPara="1" wrap="square" lIns="91425" tIns="45700" rIns="91425" bIns="45700" anchor="t" anchorCtr="0">
            <a:noAutofit/>
          </a:bodyPr>
          <a:lstStyle/>
          <a:p>
            <a:pPr marL="0" lvl="0" indent="0" algn="ctr" rtl="0">
              <a:spcBef>
                <a:spcPts val="1200"/>
              </a:spcBef>
              <a:spcAft>
                <a:spcPts val="0"/>
              </a:spcAft>
              <a:buNone/>
            </a:pPr>
            <a:endParaRPr sz="3600" b="1"/>
          </a:p>
          <a:p>
            <a:pPr marL="0" lvl="0" indent="0" algn="ctr" rtl="0">
              <a:spcBef>
                <a:spcPts val="1200"/>
              </a:spcBef>
              <a:spcAft>
                <a:spcPts val="0"/>
              </a:spcAft>
              <a:buNone/>
            </a:pPr>
            <a:r>
              <a:rPr lang="en-US" sz="3600" b="1"/>
              <a:t>Please complete this form so we can update your contact information</a:t>
            </a:r>
            <a:endParaRPr sz="3600" b="1"/>
          </a:p>
          <a:p>
            <a:pPr marL="0" lvl="0" indent="0" algn="ctr" rtl="0">
              <a:spcBef>
                <a:spcPts val="1200"/>
              </a:spcBef>
              <a:spcAft>
                <a:spcPts val="0"/>
              </a:spcAft>
              <a:buNone/>
            </a:pPr>
            <a:endParaRPr sz="3600" b="1"/>
          </a:p>
          <a:p>
            <a:pPr marL="0" lvl="0" indent="0" algn="ctr" rtl="0">
              <a:lnSpc>
                <a:spcPct val="100000"/>
              </a:lnSpc>
              <a:spcBef>
                <a:spcPts val="0"/>
              </a:spcBef>
              <a:spcAft>
                <a:spcPts val="0"/>
              </a:spcAft>
              <a:buClr>
                <a:schemeClr val="dk1"/>
              </a:buClr>
              <a:buSzPts val="1100"/>
              <a:buFont typeface="Arial"/>
              <a:buNone/>
            </a:pPr>
            <a:r>
              <a:rPr lang="en-US" sz="3600" u="sng">
                <a:solidFill>
                  <a:srgbClr val="0000FF"/>
                </a:solidFill>
                <a:latin typeface="Arial"/>
                <a:ea typeface="Arial"/>
                <a:cs typeface="Arial"/>
                <a:sym typeface="Arial"/>
                <a:hlinkClick r:id="rId3" action="ppaction://hlinksldjump">
                  <a:extLst>
                    <a:ext uri="{A12FA001-AC4F-418D-AE19-62706E023703}">
                      <ahyp:hlinkClr xmlns:ahyp="http://schemas.microsoft.com/office/drawing/2018/hyperlinkcolor" val="tx"/>
                    </a:ext>
                  </a:extLst>
                </a:hlinkClick>
              </a:rPr>
              <a:t>Parent Contact</a:t>
            </a:r>
            <a:endParaRPr sz="3600">
              <a:solidFill>
                <a:srgbClr val="0000FF"/>
              </a:solidFill>
              <a:latin typeface="Arial"/>
              <a:ea typeface="Arial"/>
              <a:cs typeface="Arial"/>
              <a:sym typeface="Arial"/>
            </a:endParaRPr>
          </a:p>
          <a:p>
            <a:pPr marL="0" lvl="0" indent="0" algn="ctr" rtl="0">
              <a:spcBef>
                <a:spcPts val="1200"/>
              </a:spcBef>
              <a:spcAft>
                <a:spcPts val="0"/>
              </a:spcAft>
              <a:buNone/>
            </a:pPr>
            <a:endParaRPr sz="3600" b="1"/>
          </a:p>
        </p:txBody>
      </p:sp>
      <p:sp>
        <p:nvSpPr>
          <p:cNvPr id="545" name="Google Shape;545;p52"/>
          <p:cNvSpPr txBox="1"/>
          <p:nvPr/>
        </p:nvSpPr>
        <p:spPr>
          <a:xfrm>
            <a:off x="9281900" y="2337575"/>
            <a:ext cx="29100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400">
              <a:solidFill>
                <a:srgbClr val="0000FF"/>
              </a:solidFill>
            </a:endParaRPr>
          </a:p>
          <a:p>
            <a:pPr marL="0" lvl="0" indent="0" algn="ctr" rtl="0">
              <a:spcBef>
                <a:spcPts val="0"/>
              </a:spcBef>
              <a:spcAft>
                <a:spcPts val="0"/>
              </a:spcAft>
              <a:buNone/>
            </a:pPr>
            <a:endParaRPr sz="2400">
              <a:solidFill>
                <a:srgbClr val="0000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70"/>
          <p:cNvSpPr txBox="1">
            <a:spLocks noGrp="1"/>
          </p:cNvSpPr>
          <p:nvPr>
            <p:ph type="body" idx="1"/>
          </p:nvPr>
        </p:nvSpPr>
        <p:spPr>
          <a:xfrm>
            <a:off x="609600" y="1600200"/>
            <a:ext cx="10972800" cy="4840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SzPts val="2700"/>
              <a:buNone/>
            </a:pPr>
            <a:r>
              <a:rPr lang="en-US" sz="4000">
                <a:solidFill>
                  <a:srgbClr val="595959"/>
                </a:solidFill>
                <a:latin typeface="Arial"/>
                <a:ea typeface="Arial"/>
                <a:cs typeface="Arial"/>
                <a:sym typeface="Arial"/>
              </a:rPr>
              <a:t>Interested in Band?</a:t>
            </a:r>
            <a:endParaRPr sz="4000">
              <a:solidFill>
                <a:srgbClr val="595959"/>
              </a:solidFill>
              <a:latin typeface="Arial"/>
              <a:ea typeface="Arial"/>
              <a:cs typeface="Arial"/>
              <a:sym typeface="Arial"/>
            </a:endParaRPr>
          </a:p>
          <a:p>
            <a:pPr marL="0" lvl="0" indent="0" algn="l" rtl="0">
              <a:lnSpc>
                <a:spcPct val="90000"/>
              </a:lnSpc>
              <a:spcBef>
                <a:spcPts val="0"/>
              </a:spcBef>
              <a:spcAft>
                <a:spcPts val="0"/>
              </a:spcAft>
              <a:buClr>
                <a:schemeClr val="dk1"/>
              </a:buClr>
              <a:buSzPts val="4000"/>
              <a:buFont typeface="Arial"/>
              <a:buNone/>
            </a:pPr>
            <a:endParaRPr sz="4000">
              <a:solidFill>
                <a:srgbClr val="595959"/>
              </a:solidFill>
              <a:latin typeface="Arial"/>
              <a:ea typeface="Arial"/>
              <a:cs typeface="Arial"/>
              <a:sym typeface="Arial"/>
            </a:endParaRPr>
          </a:p>
          <a:p>
            <a:pPr marL="457200" lvl="0" indent="-457200" algn="l" rtl="0">
              <a:lnSpc>
                <a:spcPct val="90000"/>
              </a:lnSpc>
              <a:spcBef>
                <a:spcPts val="0"/>
              </a:spcBef>
              <a:spcAft>
                <a:spcPts val="0"/>
              </a:spcAft>
              <a:buClr>
                <a:schemeClr val="dk1"/>
              </a:buClr>
              <a:buSzPts val="4500"/>
              <a:buFont typeface="Noto Sans Symbols"/>
              <a:buChar char="●"/>
            </a:pPr>
            <a:r>
              <a:rPr lang="en-US" sz="4000">
                <a:latin typeface="Arial"/>
                <a:ea typeface="Arial"/>
                <a:cs typeface="Arial"/>
                <a:sym typeface="Arial"/>
              </a:rPr>
              <a:t>Contact William McLeod</a:t>
            </a:r>
            <a:endParaRPr sz="4000">
              <a:latin typeface="Arial"/>
              <a:ea typeface="Arial"/>
              <a:cs typeface="Arial"/>
              <a:sym typeface="Arial"/>
            </a:endParaRPr>
          </a:p>
          <a:p>
            <a:pPr marL="685800" lvl="1" indent="-322580" algn="l" rtl="0">
              <a:lnSpc>
                <a:spcPct val="90000"/>
              </a:lnSpc>
              <a:spcBef>
                <a:spcPts val="500"/>
              </a:spcBef>
              <a:spcAft>
                <a:spcPts val="0"/>
              </a:spcAft>
              <a:buClr>
                <a:schemeClr val="dk1"/>
              </a:buClr>
              <a:buSzPts val="4000"/>
              <a:buFont typeface="Arial"/>
              <a:buChar char="●"/>
            </a:pPr>
            <a:r>
              <a:rPr lang="en-US" sz="4000">
                <a:latin typeface="Arial"/>
                <a:ea typeface="Arial"/>
                <a:cs typeface="Arial"/>
                <a:sym typeface="Arial"/>
              </a:rPr>
              <a:t>704-564-4720</a:t>
            </a:r>
            <a:endParaRPr sz="4000">
              <a:latin typeface="Arial"/>
              <a:ea typeface="Arial"/>
              <a:cs typeface="Arial"/>
              <a:sym typeface="Arial"/>
            </a:endParaRPr>
          </a:p>
          <a:p>
            <a:pPr marL="685800" lvl="1" indent="-354330" algn="l" rtl="0">
              <a:lnSpc>
                <a:spcPct val="90000"/>
              </a:lnSpc>
              <a:spcBef>
                <a:spcPts val="500"/>
              </a:spcBef>
              <a:spcAft>
                <a:spcPts val="0"/>
              </a:spcAft>
              <a:buClr>
                <a:srgbClr val="00AFD7"/>
              </a:buClr>
              <a:buSzPts val="4500"/>
              <a:buFont typeface="Noto Sans Symbols"/>
              <a:buChar char="●"/>
            </a:pPr>
            <a:r>
              <a:rPr lang="en-US" sz="4000" u="sng">
                <a:solidFill>
                  <a:schemeClr val="hlink"/>
                </a:solidFill>
                <a:latin typeface="Arial"/>
                <a:ea typeface="Arial"/>
                <a:cs typeface="Arial"/>
                <a:sym typeface="Arial"/>
                <a:hlinkClick r:id="rId3"/>
              </a:rPr>
              <a:t>william.mcleod@cms.k12.nc.us</a:t>
            </a:r>
            <a:endParaRPr/>
          </a:p>
        </p:txBody>
      </p:sp>
      <p:sp>
        <p:nvSpPr>
          <p:cNvPr id="703" name="Google Shape;703;p70"/>
          <p:cNvSpPr txBox="1">
            <a:spLocks noGrp="1"/>
          </p:cNvSpPr>
          <p:nvPr>
            <p:ph type="title"/>
          </p:nvPr>
        </p:nvSpPr>
        <p:spPr>
          <a:xfrm>
            <a:off x="609600" y="17762"/>
            <a:ext cx="10972800" cy="11433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5900"/>
              <a:buNone/>
            </a:pPr>
            <a:r>
              <a:rPr lang="en-US"/>
              <a:t>Marching Band</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71"/>
          <p:cNvSpPr txBox="1">
            <a:spLocks noGrp="1"/>
          </p:cNvSpPr>
          <p:nvPr>
            <p:ph type="body" idx="1"/>
          </p:nvPr>
        </p:nvSpPr>
        <p:spPr>
          <a:xfrm>
            <a:off x="480700" y="1243833"/>
            <a:ext cx="7610100" cy="5126400"/>
          </a:xfrm>
          <a:prstGeom prst="rect">
            <a:avLst/>
          </a:prstGeom>
          <a:noFill/>
          <a:ln>
            <a:noFill/>
          </a:ln>
        </p:spPr>
        <p:txBody>
          <a:bodyPr spcFirstLastPara="1" wrap="square" lIns="121900" tIns="121900" rIns="121900" bIns="121900" anchor="t" anchorCtr="0">
            <a:noAutofit/>
          </a:bodyPr>
          <a:lstStyle/>
          <a:p>
            <a:pPr marL="609600" lvl="0" indent="-406400" algn="l" rtl="0">
              <a:lnSpc>
                <a:spcPct val="115000"/>
              </a:lnSpc>
              <a:spcBef>
                <a:spcPts val="1600"/>
              </a:spcBef>
              <a:spcAft>
                <a:spcPts val="0"/>
              </a:spcAft>
              <a:buClr>
                <a:srgbClr val="000000"/>
              </a:buClr>
              <a:buSzPts val="1600"/>
              <a:buFont typeface="Comic Sans MS"/>
              <a:buChar char="●"/>
            </a:pPr>
            <a:r>
              <a:rPr lang="en-US" sz="1300">
                <a:solidFill>
                  <a:srgbClr val="000000"/>
                </a:solidFill>
                <a:latin typeface="Comic Sans MS"/>
                <a:ea typeface="Comic Sans MS"/>
                <a:cs typeface="Comic Sans MS"/>
                <a:sym typeface="Comic Sans MS"/>
              </a:rPr>
              <a:t>ALL Students must complete “Dragonfly”. Link:</a:t>
            </a:r>
            <a:r>
              <a:rPr lang="en-US" sz="1700" u="sng">
                <a:solidFill>
                  <a:schemeClr val="hlink"/>
                </a:solidFill>
                <a:latin typeface="Arial"/>
                <a:ea typeface="Arial"/>
                <a:cs typeface="Arial"/>
                <a:sym typeface="Arial"/>
                <a:hlinkClick r:id="rId3"/>
              </a:rPr>
              <a:t>https://w</a:t>
            </a:r>
            <a:r>
              <a:rPr lang="en-US" sz="1300">
                <a:solidFill>
                  <a:srgbClr val="000000"/>
                </a:solidFill>
                <a:latin typeface="Comic Sans MS"/>
                <a:ea typeface="Comic Sans MS"/>
                <a:cs typeface="Comic Sans MS"/>
                <a:sym typeface="Comic Sans MS"/>
              </a:rPr>
              <a:t>ww.westmeckathleticzone.com</a:t>
            </a:r>
            <a:endParaRPr sz="1300">
              <a:solidFill>
                <a:srgbClr val="000000"/>
              </a:solidFill>
              <a:latin typeface="Comic Sans MS"/>
              <a:ea typeface="Comic Sans MS"/>
              <a:cs typeface="Comic Sans MS"/>
              <a:sym typeface="Comic Sans MS"/>
            </a:endParaRPr>
          </a:p>
          <a:p>
            <a:pPr marL="609600" lvl="0" indent="-387350" algn="l" rtl="0">
              <a:lnSpc>
                <a:spcPct val="115000"/>
              </a:lnSpc>
              <a:spcBef>
                <a:spcPts val="0"/>
              </a:spcBef>
              <a:spcAft>
                <a:spcPts val="0"/>
              </a:spcAft>
              <a:buClr>
                <a:srgbClr val="000000"/>
              </a:buClr>
              <a:buSzPts val="1300"/>
              <a:buFont typeface="Comic Sans MS"/>
              <a:buChar char="●"/>
            </a:pPr>
            <a:r>
              <a:rPr lang="en-US" sz="1300">
                <a:solidFill>
                  <a:srgbClr val="000000"/>
                </a:solidFill>
                <a:latin typeface="Comic Sans MS"/>
                <a:ea typeface="Comic Sans MS"/>
                <a:cs typeface="Comic Sans MS"/>
                <a:sym typeface="Comic Sans MS"/>
              </a:rPr>
              <a:t>Any athlete who has a physical prior to August 1, 2021  will  need a new physical for the upcoming 2022-2023 season. (No student is allowed to participate without this document on file.) </a:t>
            </a:r>
            <a:endParaRPr sz="1500" b="1">
              <a:solidFill>
                <a:srgbClr val="000000"/>
              </a:solidFill>
              <a:latin typeface="Comic Sans MS"/>
              <a:ea typeface="Comic Sans MS"/>
              <a:cs typeface="Comic Sans MS"/>
              <a:sym typeface="Comic Sans MS"/>
            </a:endParaRPr>
          </a:p>
          <a:p>
            <a:pPr marL="0" lvl="0" indent="0" algn="ctr" rtl="0">
              <a:lnSpc>
                <a:spcPct val="115000"/>
              </a:lnSpc>
              <a:spcBef>
                <a:spcPts val="1600"/>
              </a:spcBef>
              <a:spcAft>
                <a:spcPts val="0"/>
              </a:spcAft>
              <a:buSzPts val="2700"/>
              <a:buNone/>
            </a:pPr>
            <a:r>
              <a:rPr lang="en-US" sz="2400" b="1" i="1">
                <a:solidFill>
                  <a:srgbClr val="000000"/>
                </a:solidFill>
                <a:latin typeface="Comic Sans MS"/>
                <a:ea typeface="Comic Sans MS"/>
                <a:cs typeface="Comic Sans MS"/>
                <a:sym typeface="Comic Sans MS"/>
              </a:rPr>
              <a:t>Athletics Requirements:</a:t>
            </a:r>
            <a:endParaRPr sz="2400" b="1" i="1">
              <a:solidFill>
                <a:srgbClr val="000000"/>
              </a:solidFill>
              <a:latin typeface="Comic Sans MS"/>
              <a:ea typeface="Comic Sans MS"/>
              <a:cs typeface="Comic Sans MS"/>
              <a:sym typeface="Comic Sans MS"/>
            </a:endParaRPr>
          </a:p>
          <a:p>
            <a:pPr marL="304800" lvl="0" indent="0" algn="l" rtl="0">
              <a:lnSpc>
                <a:spcPct val="115000"/>
              </a:lnSpc>
              <a:spcBef>
                <a:spcPts val="0"/>
              </a:spcBef>
              <a:spcAft>
                <a:spcPts val="0"/>
              </a:spcAft>
              <a:buSzPts val="2700"/>
              <a:buNone/>
            </a:pPr>
            <a:r>
              <a:rPr lang="en-US" sz="1300" b="1">
                <a:solidFill>
                  <a:srgbClr val="000000"/>
                </a:solidFill>
                <a:latin typeface="Comic Sans MS"/>
                <a:ea typeface="Comic Sans MS"/>
                <a:cs typeface="Comic Sans MS"/>
                <a:sym typeface="Comic Sans MS"/>
              </a:rPr>
              <a:t>Promotion from the 2021-2022 school year equals eligibility for the 2022-2023 athletic year</a:t>
            </a:r>
            <a:endParaRPr sz="1300">
              <a:solidFill>
                <a:srgbClr val="000000"/>
              </a:solidFill>
              <a:latin typeface="Comic Sans MS"/>
              <a:ea typeface="Comic Sans MS"/>
              <a:cs typeface="Comic Sans MS"/>
              <a:sym typeface="Comic Sans MS"/>
            </a:endParaRPr>
          </a:p>
          <a:p>
            <a:pPr marL="0" lvl="0" indent="0" algn="l" rtl="0">
              <a:lnSpc>
                <a:spcPct val="115000"/>
              </a:lnSpc>
              <a:spcBef>
                <a:spcPts val="0"/>
              </a:spcBef>
              <a:spcAft>
                <a:spcPts val="0"/>
              </a:spcAft>
              <a:buSzPts val="2700"/>
              <a:buNone/>
            </a:pPr>
            <a:r>
              <a:rPr lang="en-US" sz="1300">
                <a:solidFill>
                  <a:srgbClr val="000000"/>
                </a:solidFill>
                <a:latin typeface="Comic Sans MS"/>
                <a:ea typeface="Comic Sans MS"/>
                <a:cs typeface="Comic Sans MS"/>
                <a:sym typeface="Comic Sans MS"/>
              </a:rPr>
              <a:t>      6		1</a:t>
            </a:r>
            <a:r>
              <a:rPr lang="en-US" sz="1300" baseline="30000">
                <a:solidFill>
                  <a:srgbClr val="000000"/>
                </a:solidFill>
                <a:latin typeface="Comic Sans MS"/>
                <a:ea typeface="Comic Sans MS"/>
                <a:cs typeface="Comic Sans MS"/>
                <a:sym typeface="Comic Sans MS"/>
              </a:rPr>
              <a:t>st</a:t>
            </a:r>
            <a:r>
              <a:rPr lang="en-US" sz="1300">
                <a:solidFill>
                  <a:srgbClr val="000000"/>
                </a:solidFill>
                <a:latin typeface="Comic Sans MS"/>
                <a:ea typeface="Comic Sans MS"/>
                <a:cs typeface="Comic Sans MS"/>
                <a:sym typeface="Comic Sans MS"/>
              </a:rPr>
              <a:t> semester minimum courses passed</a:t>
            </a:r>
            <a:endParaRPr sz="1300">
              <a:solidFill>
                <a:srgbClr val="000000"/>
              </a:solidFill>
              <a:latin typeface="Comic Sans MS"/>
              <a:ea typeface="Comic Sans MS"/>
              <a:cs typeface="Comic Sans MS"/>
              <a:sym typeface="Comic Sans MS"/>
            </a:endParaRPr>
          </a:p>
          <a:p>
            <a:pPr marL="609600" lvl="0" indent="-387350" algn="l" rtl="0">
              <a:lnSpc>
                <a:spcPct val="115000"/>
              </a:lnSpc>
              <a:spcBef>
                <a:spcPts val="0"/>
              </a:spcBef>
              <a:spcAft>
                <a:spcPts val="0"/>
              </a:spcAft>
              <a:buClr>
                <a:srgbClr val="000000"/>
              </a:buClr>
              <a:buSzPts val="1300"/>
              <a:buFont typeface="Comic Sans MS"/>
              <a:buChar char="●"/>
            </a:pPr>
            <a:r>
              <a:rPr lang="en-US" sz="1300">
                <a:solidFill>
                  <a:srgbClr val="000000"/>
                </a:solidFill>
                <a:latin typeface="Comic Sans MS"/>
                <a:ea typeface="Comic Sans MS"/>
                <a:cs typeface="Comic Sans MS"/>
                <a:sym typeface="Comic Sans MS"/>
              </a:rPr>
              <a:t>Seniors are required to take at least 3 classes to be eligible for 2nd Semester sports.</a:t>
            </a:r>
            <a:endParaRPr sz="1300">
              <a:solidFill>
                <a:srgbClr val="000000"/>
              </a:solidFill>
              <a:latin typeface="Comic Sans MS"/>
              <a:ea typeface="Comic Sans MS"/>
              <a:cs typeface="Comic Sans MS"/>
              <a:sym typeface="Comic Sans MS"/>
            </a:endParaRPr>
          </a:p>
          <a:p>
            <a:pPr marL="304800" lvl="0" indent="0" algn="ctr" rtl="0">
              <a:lnSpc>
                <a:spcPct val="115000"/>
              </a:lnSpc>
              <a:spcBef>
                <a:spcPts val="0"/>
              </a:spcBef>
              <a:spcAft>
                <a:spcPts val="0"/>
              </a:spcAft>
              <a:buSzPts val="2700"/>
              <a:buNone/>
            </a:pPr>
            <a:r>
              <a:rPr lang="en-US" sz="2300" b="1" i="1">
                <a:solidFill>
                  <a:srgbClr val="000000"/>
                </a:solidFill>
                <a:latin typeface="Comic Sans MS"/>
                <a:ea typeface="Comic Sans MS"/>
                <a:cs typeface="Comic Sans MS"/>
                <a:sym typeface="Comic Sans MS"/>
              </a:rPr>
              <a:t>Contact information for Fall Sports coaches:</a:t>
            </a:r>
            <a:endParaRPr sz="2300" b="1" i="1">
              <a:solidFill>
                <a:srgbClr val="000000"/>
              </a:solidFill>
              <a:latin typeface="Comic Sans MS"/>
              <a:ea typeface="Comic Sans MS"/>
              <a:cs typeface="Comic Sans MS"/>
              <a:sym typeface="Comic Sans MS"/>
            </a:endParaRPr>
          </a:p>
          <a:p>
            <a:pPr marL="304800" lvl="0" indent="0" algn="ctr" rtl="0">
              <a:lnSpc>
                <a:spcPct val="115000"/>
              </a:lnSpc>
              <a:spcBef>
                <a:spcPts val="0"/>
              </a:spcBef>
              <a:spcAft>
                <a:spcPts val="0"/>
              </a:spcAft>
              <a:buSzPts val="2700"/>
              <a:buNone/>
            </a:pPr>
            <a:r>
              <a:rPr lang="en-US" sz="1500" b="1" i="1">
                <a:solidFill>
                  <a:srgbClr val="000000"/>
                </a:solidFill>
                <a:latin typeface="Comic Sans MS"/>
                <a:ea typeface="Comic Sans MS"/>
                <a:cs typeface="Comic Sans MS"/>
                <a:sym typeface="Comic Sans MS"/>
              </a:rPr>
              <a:t>Head Football Coach- Beady Waddell: beadywaddell@gmail.com</a:t>
            </a:r>
            <a:endParaRPr sz="1500" b="1" i="1">
              <a:solidFill>
                <a:srgbClr val="000000"/>
              </a:solidFill>
              <a:latin typeface="Comic Sans MS"/>
              <a:ea typeface="Comic Sans MS"/>
              <a:cs typeface="Comic Sans MS"/>
              <a:sym typeface="Comic Sans MS"/>
            </a:endParaRPr>
          </a:p>
          <a:p>
            <a:pPr marL="304800" lvl="0" indent="0" algn="ctr" rtl="0">
              <a:lnSpc>
                <a:spcPct val="115000"/>
              </a:lnSpc>
              <a:spcBef>
                <a:spcPts val="0"/>
              </a:spcBef>
              <a:spcAft>
                <a:spcPts val="0"/>
              </a:spcAft>
              <a:buSzPts val="2700"/>
              <a:buNone/>
            </a:pPr>
            <a:r>
              <a:rPr lang="en-US" sz="1500" b="1" i="1">
                <a:solidFill>
                  <a:srgbClr val="000000"/>
                </a:solidFill>
                <a:latin typeface="Comic Sans MS"/>
                <a:ea typeface="Comic Sans MS"/>
                <a:cs typeface="Comic Sans MS"/>
                <a:sym typeface="Comic Sans MS"/>
              </a:rPr>
              <a:t>Head Basketball/XC Coach- Timothy Fields: Ryanm.queen@cms.k12.nc.us</a:t>
            </a:r>
            <a:endParaRPr sz="1500" b="1" i="1">
              <a:solidFill>
                <a:srgbClr val="000000"/>
              </a:solidFill>
              <a:latin typeface="Comic Sans MS"/>
              <a:ea typeface="Comic Sans MS"/>
              <a:cs typeface="Comic Sans MS"/>
              <a:sym typeface="Comic Sans MS"/>
            </a:endParaRPr>
          </a:p>
          <a:p>
            <a:pPr marL="304800" lvl="0" indent="0" algn="ctr" rtl="0">
              <a:lnSpc>
                <a:spcPct val="115000"/>
              </a:lnSpc>
              <a:spcBef>
                <a:spcPts val="0"/>
              </a:spcBef>
              <a:spcAft>
                <a:spcPts val="0"/>
              </a:spcAft>
              <a:buSzPts val="2700"/>
              <a:buNone/>
            </a:pPr>
            <a:r>
              <a:rPr lang="en-US" sz="1500" b="1" i="1">
                <a:solidFill>
                  <a:srgbClr val="000000"/>
                </a:solidFill>
                <a:latin typeface="Comic Sans MS"/>
                <a:ea typeface="Comic Sans MS"/>
                <a:cs typeface="Comic Sans MS"/>
                <a:sym typeface="Comic Sans MS"/>
              </a:rPr>
              <a:t>Head Men’s Soccer Coach- Axel Rojas: axelarojas@gmail.com</a:t>
            </a:r>
            <a:endParaRPr sz="1500" b="1" i="1">
              <a:solidFill>
                <a:srgbClr val="000000"/>
              </a:solidFill>
              <a:latin typeface="Comic Sans MS"/>
              <a:ea typeface="Comic Sans MS"/>
              <a:cs typeface="Comic Sans MS"/>
              <a:sym typeface="Comic Sans MS"/>
            </a:endParaRPr>
          </a:p>
          <a:p>
            <a:pPr marL="304800" lvl="0" indent="0" algn="ctr" rtl="0">
              <a:lnSpc>
                <a:spcPct val="115000"/>
              </a:lnSpc>
              <a:spcBef>
                <a:spcPts val="0"/>
              </a:spcBef>
              <a:spcAft>
                <a:spcPts val="0"/>
              </a:spcAft>
              <a:buSzPts val="2700"/>
              <a:buNone/>
            </a:pPr>
            <a:r>
              <a:rPr lang="en-US" sz="1500" b="1" i="1">
                <a:solidFill>
                  <a:srgbClr val="000000"/>
                </a:solidFill>
                <a:latin typeface="Comic Sans MS"/>
                <a:ea typeface="Comic Sans MS"/>
                <a:cs typeface="Comic Sans MS"/>
                <a:sym typeface="Comic Sans MS"/>
              </a:rPr>
              <a:t>Head Women’s Volleyball Coach- Michelle ROberson: coachmicelle@gmail.com</a:t>
            </a:r>
            <a:endParaRPr sz="1500" b="1" i="1">
              <a:solidFill>
                <a:srgbClr val="000000"/>
              </a:solidFill>
              <a:latin typeface="Comic Sans MS"/>
              <a:ea typeface="Comic Sans MS"/>
              <a:cs typeface="Comic Sans MS"/>
              <a:sym typeface="Comic Sans MS"/>
            </a:endParaRPr>
          </a:p>
          <a:p>
            <a:pPr marL="0" lvl="0" indent="0" algn="ctr" rtl="0">
              <a:lnSpc>
                <a:spcPct val="115000"/>
              </a:lnSpc>
              <a:spcBef>
                <a:spcPts val="0"/>
              </a:spcBef>
              <a:spcAft>
                <a:spcPts val="0"/>
              </a:spcAft>
              <a:buSzPts val="2700"/>
              <a:buNone/>
            </a:pPr>
            <a:r>
              <a:rPr lang="en-US" sz="1500" b="1" i="1">
                <a:solidFill>
                  <a:srgbClr val="000000"/>
                </a:solidFill>
                <a:latin typeface="Comic Sans MS"/>
                <a:ea typeface="Comic Sans MS"/>
                <a:cs typeface="Comic Sans MS"/>
                <a:sym typeface="Comic Sans MS"/>
              </a:rPr>
              <a:t>Head Cheerleading Coach- Naitiayah Latta: nlee34@uncc.edu</a:t>
            </a:r>
            <a:endParaRPr sz="1200" b="1">
              <a:solidFill>
                <a:srgbClr val="000000"/>
              </a:solidFill>
              <a:latin typeface="Comic Sans MS"/>
              <a:ea typeface="Comic Sans MS"/>
              <a:cs typeface="Comic Sans MS"/>
              <a:sym typeface="Comic Sans MS"/>
            </a:endParaRPr>
          </a:p>
        </p:txBody>
      </p:sp>
      <p:sp>
        <p:nvSpPr>
          <p:cNvPr id="709" name="Google Shape;709;p71"/>
          <p:cNvSpPr txBox="1">
            <a:spLocks noGrp="1"/>
          </p:cNvSpPr>
          <p:nvPr>
            <p:ph type="title"/>
          </p:nvPr>
        </p:nvSpPr>
        <p:spPr>
          <a:xfrm>
            <a:off x="609600" y="100529"/>
            <a:ext cx="10972800" cy="11433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5900"/>
              <a:buNone/>
            </a:pPr>
            <a:r>
              <a:rPr lang="en-US"/>
              <a:t>Athletics</a:t>
            </a:r>
            <a:endParaRPr/>
          </a:p>
        </p:txBody>
      </p:sp>
      <p:sp>
        <p:nvSpPr>
          <p:cNvPr id="710" name="Google Shape;710;p71"/>
          <p:cNvSpPr txBox="1"/>
          <p:nvPr/>
        </p:nvSpPr>
        <p:spPr>
          <a:xfrm>
            <a:off x="8275750" y="276957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1" name="Google Shape;711;p71" descr="ATHLETICS" title="WMHS OPEN HOUSE 2021">
            <a:hlinkClick r:id="rId4"/>
          </p:cNvPr>
          <p:cNvPicPr preferRelativeResize="0"/>
          <p:nvPr/>
        </p:nvPicPr>
        <p:blipFill rotWithShape="1">
          <a:blip r:embed="rId5">
            <a:alphaModFix/>
          </a:blip>
          <a:srcRect/>
          <a:stretch/>
        </p:blipFill>
        <p:spPr>
          <a:xfrm>
            <a:off x="8374100" y="1997288"/>
            <a:ext cx="3817900" cy="2863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1"/>
                                        </p:tgtEl>
                                        <p:attrNameLst>
                                          <p:attrName>style.visibility</p:attrName>
                                        </p:attrNameLst>
                                      </p:cBhvr>
                                      <p:to>
                                        <p:strVal val="visible"/>
                                      </p:to>
                                    </p:set>
                                    <p:animEffect transition="in" filter="fade">
                                      <p:cBhvr>
                                        <p:cTn id="7" dur="1000"/>
                                        <p:tgtEl>
                                          <p:spTgt spid="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72"/>
          <p:cNvSpPr txBox="1">
            <a:spLocks noGrp="1"/>
          </p:cNvSpPr>
          <p:nvPr>
            <p:ph type="body" idx="1"/>
          </p:nvPr>
        </p:nvSpPr>
        <p:spPr>
          <a:xfrm>
            <a:off x="609600" y="1600200"/>
            <a:ext cx="10972800" cy="4840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4000"/>
              <a:buFont typeface="Arial"/>
              <a:buNone/>
            </a:pPr>
            <a:r>
              <a:rPr lang="en-US" sz="4000">
                <a:highlight>
                  <a:schemeClr val="lt1"/>
                </a:highlight>
                <a:latin typeface="Arial"/>
                <a:ea typeface="Arial"/>
                <a:cs typeface="Arial"/>
                <a:sym typeface="Arial"/>
              </a:rPr>
              <a:t>Staff Contacts:</a:t>
            </a:r>
            <a:endParaRPr sz="2000">
              <a:solidFill>
                <a:srgbClr val="595959"/>
              </a:solidFill>
              <a:latin typeface="Corbel"/>
              <a:ea typeface="Corbel"/>
              <a:cs typeface="Corbel"/>
              <a:sym typeface="Corbel"/>
            </a:endParaRPr>
          </a:p>
          <a:p>
            <a:pPr marL="457200" lvl="0" indent="-419100" algn="l" rtl="0">
              <a:lnSpc>
                <a:spcPct val="90000"/>
              </a:lnSpc>
              <a:spcBef>
                <a:spcPts val="0"/>
              </a:spcBef>
              <a:spcAft>
                <a:spcPts val="0"/>
              </a:spcAft>
              <a:buClr>
                <a:schemeClr val="dk1"/>
              </a:buClr>
              <a:buSzPts val="3000"/>
              <a:buFont typeface="Calibri"/>
              <a:buChar char="●"/>
            </a:pPr>
            <a:r>
              <a:rPr lang="en-US" sz="4000">
                <a:highlight>
                  <a:schemeClr val="lt1"/>
                </a:highlight>
                <a:latin typeface="Arial"/>
                <a:ea typeface="Arial"/>
                <a:cs typeface="Arial"/>
                <a:sym typeface="Arial"/>
              </a:rPr>
              <a:t>Col Cowan </a:t>
            </a:r>
            <a:r>
              <a:rPr lang="en-US" sz="3400">
                <a:highlight>
                  <a:srgbClr val="00FFFF"/>
                </a:highlight>
                <a:latin typeface="Arial"/>
                <a:ea typeface="Arial"/>
                <a:cs typeface="Arial"/>
                <a:sym typeface="Arial"/>
              </a:rPr>
              <a:t>jamesb.cowan@cms.k12.nc.us</a:t>
            </a:r>
            <a:endParaRPr sz="1400">
              <a:solidFill>
                <a:srgbClr val="595959"/>
              </a:solidFill>
              <a:highlight>
                <a:srgbClr val="00FFFF"/>
              </a:highlight>
              <a:latin typeface="Corbel"/>
              <a:ea typeface="Corbel"/>
              <a:cs typeface="Corbel"/>
              <a:sym typeface="Corbel"/>
            </a:endParaRPr>
          </a:p>
          <a:p>
            <a:pPr marL="457200" lvl="0" indent="-419100" algn="l" rtl="0">
              <a:lnSpc>
                <a:spcPct val="90000"/>
              </a:lnSpc>
              <a:spcBef>
                <a:spcPts val="0"/>
              </a:spcBef>
              <a:spcAft>
                <a:spcPts val="0"/>
              </a:spcAft>
              <a:buClr>
                <a:schemeClr val="dk1"/>
              </a:buClr>
              <a:buSzPts val="3000"/>
              <a:buFont typeface="Calibri"/>
              <a:buChar char="●"/>
            </a:pPr>
            <a:r>
              <a:rPr lang="en-US" sz="4000">
                <a:highlight>
                  <a:schemeClr val="lt1"/>
                </a:highlight>
                <a:latin typeface="Arial"/>
                <a:ea typeface="Arial"/>
                <a:cs typeface="Arial"/>
                <a:sym typeface="Arial"/>
              </a:rPr>
              <a:t>Master Sergeant Saunders</a:t>
            </a:r>
            <a:endParaRPr sz="4000">
              <a:highlight>
                <a:schemeClr val="lt1"/>
              </a:highlight>
              <a:latin typeface="Arial"/>
              <a:ea typeface="Arial"/>
              <a:cs typeface="Arial"/>
              <a:sym typeface="Arial"/>
            </a:endParaRPr>
          </a:p>
          <a:p>
            <a:pPr marL="1371600" lvl="2" indent="-444500" algn="l" rtl="0">
              <a:lnSpc>
                <a:spcPct val="90000"/>
              </a:lnSpc>
              <a:spcBef>
                <a:spcPts val="0"/>
              </a:spcBef>
              <a:spcAft>
                <a:spcPts val="0"/>
              </a:spcAft>
              <a:buSzPts val="3400"/>
              <a:buFont typeface="Arial"/>
              <a:buChar char="■"/>
            </a:pPr>
            <a:r>
              <a:rPr lang="en-US" sz="3400">
                <a:highlight>
                  <a:schemeClr val="lt1"/>
                </a:highlight>
                <a:latin typeface="Arial"/>
                <a:ea typeface="Arial"/>
                <a:cs typeface="Arial"/>
                <a:sym typeface="Arial"/>
              </a:rPr>
              <a:t>If you are looking to be a part of something, develop leadership, confidence.  </a:t>
            </a:r>
            <a:endParaRPr sz="3400">
              <a:highlight>
                <a:schemeClr val="lt1"/>
              </a:highlight>
              <a:latin typeface="Arial"/>
              <a:ea typeface="Arial"/>
              <a:cs typeface="Arial"/>
              <a:sym typeface="Arial"/>
            </a:endParaRPr>
          </a:p>
          <a:p>
            <a:pPr marL="1371600" lvl="2" indent="-444500" algn="l" rtl="0">
              <a:lnSpc>
                <a:spcPct val="90000"/>
              </a:lnSpc>
              <a:spcBef>
                <a:spcPts val="0"/>
              </a:spcBef>
              <a:spcAft>
                <a:spcPts val="0"/>
              </a:spcAft>
              <a:buSzPts val="3400"/>
              <a:buChar char="■"/>
            </a:pPr>
            <a:r>
              <a:rPr lang="en-US" sz="3400" b="1">
                <a:highlight>
                  <a:schemeClr val="lt1"/>
                </a:highlight>
                <a:latin typeface="Arial"/>
                <a:ea typeface="Arial"/>
                <a:cs typeface="Arial"/>
                <a:sym typeface="Arial"/>
              </a:rPr>
              <a:t>99.5% graduation rate!!!!</a:t>
            </a:r>
            <a:endParaRPr sz="3400" b="1">
              <a:highlight>
                <a:schemeClr val="lt1"/>
              </a:highlight>
              <a:latin typeface="Arial"/>
              <a:ea typeface="Arial"/>
              <a:cs typeface="Arial"/>
              <a:sym typeface="Arial"/>
            </a:endParaRPr>
          </a:p>
          <a:p>
            <a:pPr marL="1371600" lvl="2" indent="-444500" algn="l" rtl="0">
              <a:lnSpc>
                <a:spcPct val="90000"/>
              </a:lnSpc>
              <a:spcBef>
                <a:spcPts val="0"/>
              </a:spcBef>
              <a:spcAft>
                <a:spcPts val="0"/>
              </a:spcAft>
              <a:buSzPts val="3400"/>
              <a:buFont typeface="Arial"/>
              <a:buChar char="■"/>
            </a:pPr>
            <a:r>
              <a:rPr lang="en-US" sz="3400">
                <a:highlight>
                  <a:schemeClr val="lt1"/>
                </a:highlight>
                <a:latin typeface="Arial"/>
                <a:ea typeface="Arial"/>
                <a:cs typeface="Arial"/>
                <a:sym typeface="Arial"/>
              </a:rPr>
              <a:t>Not a military recruitment program - it is a leadership development and character building program</a:t>
            </a:r>
            <a:endParaRPr sz="3400">
              <a:highlight>
                <a:schemeClr val="lt1"/>
              </a:highlight>
              <a:latin typeface="Arial"/>
              <a:ea typeface="Arial"/>
              <a:cs typeface="Arial"/>
              <a:sym typeface="Arial"/>
            </a:endParaRPr>
          </a:p>
        </p:txBody>
      </p:sp>
      <p:sp>
        <p:nvSpPr>
          <p:cNvPr id="718" name="Google Shape;718;p72"/>
          <p:cNvSpPr txBox="1">
            <a:spLocks noGrp="1"/>
          </p:cNvSpPr>
          <p:nvPr>
            <p:ph type="title"/>
          </p:nvPr>
        </p:nvSpPr>
        <p:spPr>
          <a:xfrm>
            <a:off x="609600" y="17762"/>
            <a:ext cx="10972800" cy="11433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5900"/>
              <a:buNone/>
            </a:pPr>
            <a:r>
              <a:rPr lang="en-US"/>
              <a:t>JROTC</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73"/>
          <p:cNvSpPr txBox="1">
            <a:spLocks noGrp="1"/>
          </p:cNvSpPr>
          <p:nvPr>
            <p:ph type="body" idx="1"/>
          </p:nvPr>
        </p:nvSpPr>
        <p:spPr>
          <a:xfrm>
            <a:off x="609600" y="1600200"/>
            <a:ext cx="10972800" cy="50301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SzPts val="2700"/>
              <a:buNone/>
            </a:pPr>
            <a:r>
              <a:rPr lang="en-US" sz="3000">
                <a:solidFill>
                  <a:srgbClr val="595959"/>
                </a:solidFill>
                <a:latin typeface="Arial"/>
                <a:ea typeface="Arial"/>
                <a:cs typeface="Arial"/>
                <a:sym typeface="Arial"/>
              </a:rPr>
              <a:t>Ensure </a:t>
            </a:r>
            <a:r>
              <a:rPr lang="en-US" sz="3000" b="1">
                <a:solidFill>
                  <a:srgbClr val="595959"/>
                </a:solidFill>
                <a:latin typeface="Arial"/>
                <a:ea typeface="Arial"/>
                <a:cs typeface="Arial"/>
                <a:sym typeface="Arial"/>
              </a:rPr>
              <a:t>contact information </a:t>
            </a:r>
            <a:r>
              <a:rPr lang="en-US" sz="3000">
                <a:solidFill>
                  <a:srgbClr val="595959"/>
                </a:solidFill>
                <a:latin typeface="Arial"/>
                <a:ea typeface="Arial"/>
                <a:cs typeface="Arial"/>
                <a:sym typeface="Arial"/>
              </a:rPr>
              <a:t>is </a:t>
            </a:r>
            <a:r>
              <a:rPr lang="en-US" sz="3000" b="1">
                <a:solidFill>
                  <a:srgbClr val="595959"/>
                </a:solidFill>
                <a:latin typeface="Arial"/>
                <a:ea typeface="Arial"/>
                <a:cs typeface="Arial"/>
                <a:sym typeface="Arial"/>
              </a:rPr>
              <a:t>up-to-date</a:t>
            </a:r>
            <a:r>
              <a:rPr lang="en-US" sz="3000">
                <a:solidFill>
                  <a:srgbClr val="595959"/>
                </a:solidFill>
                <a:latin typeface="Arial"/>
                <a:ea typeface="Arial"/>
                <a:cs typeface="Arial"/>
                <a:sym typeface="Arial"/>
              </a:rPr>
              <a:t>-- give Social Workers correct information in </a:t>
            </a:r>
            <a:r>
              <a:rPr lang="en-US" sz="3000" b="1">
                <a:solidFill>
                  <a:srgbClr val="595959"/>
                </a:solidFill>
                <a:latin typeface="Arial"/>
                <a:ea typeface="Arial"/>
                <a:cs typeface="Arial"/>
                <a:sym typeface="Arial"/>
              </a:rPr>
              <a:t>Auditorium</a:t>
            </a:r>
            <a:endParaRPr sz="3000">
              <a:solidFill>
                <a:srgbClr val="595959"/>
              </a:solidFill>
              <a:latin typeface="Corbel"/>
              <a:ea typeface="Corbel"/>
              <a:cs typeface="Corbel"/>
              <a:sym typeface="Corbel"/>
            </a:endParaRPr>
          </a:p>
          <a:p>
            <a:pPr marL="0" lvl="0" indent="0" algn="l" rtl="0">
              <a:lnSpc>
                <a:spcPct val="90000"/>
              </a:lnSpc>
              <a:spcBef>
                <a:spcPts val="0"/>
              </a:spcBef>
              <a:spcAft>
                <a:spcPts val="0"/>
              </a:spcAft>
              <a:buSzPts val="2700"/>
              <a:buNone/>
            </a:pPr>
            <a:endParaRPr sz="3000" b="1">
              <a:solidFill>
                <a:srgbClr val="595959"/>
              </a:solidFill>
              <a:latin typeface="Arial"/>
              <a:ea typeface="Arial"/>
              <a:cs typeface="Arial"/>
              <a:sym typeface="Arial"/>
            </a:endParaRPr>
          </a:p>
          <a:p>
            <a:pPr marL="0" lvl="0" indent="0" algn="l" rtl="0">
              <a:lnSpc>
                <a:spcPct val="90000"/>
              </a:lnSpc>
              <a:spcBef>
                <a:spcPts val="0"/>
              </a:spcBef>
              <a:spcAft>
                <a:spcPts val="0"/>
              </a:spcAft>
              <a:buSzPts val="2700"/>
              <a:buNone/>
            </a:pPr>
            <a:r>
              <a:rPr lang="en-US" sz="3000" b="1">
                <a:solidFill>
                  <a:srgbClr val="595959"/>
                </a:solidFill>
                <a:latin typeface="Arial"/>
                <a:ea typeface="Arial"/>
                <a:cs typeface="Arial"/>
                <a:sym typeface="Arial"/>
              </a:rPr>
              <a:t>Follow us on social media</a:t>
            </a:r>
            <a:endParaRPr sz="3000" b="1">
              <a:solidFill>
                <a:srgbClr val="595959"/>
              </a:solidFill>
              <a:latin typeface="Arial"/>
              <a:ea typeface="Arial"/>
              <a:cs typeface="Arial"/>
              <a:sym typeface="Arial"/>
            </a:endParaRPr>
          </a:p>
          <a:p>
            <a:pPr marL="0" lvl="0" indent="0" algn="l" rtl="0">
              <a:lnSpc>
                <a:spcPct val="90000"/>
              </a:lnSpc>
              <a:spcBef>
                <a:spcPts val="0"/>
              </a:spcBef>
              <a:spcAft>
                <a:spcPts val="0"/>
              </a:spcAft>
              <a:buSzPts val="2700"/>
              <a:buNone/>
            </a:pPr>
            <a:r>
              <a:rPr lang="en-US" sz="3000" b="1">
                <a:solidFill>
                  <a:srgbClr val="595959"/>
                </a:solidFill>
                <a:latin typeface="Arial"/>
                <a:ea typeface="Arial"/>
                <a:cs typeface="Arial"/>
                <a:sym typeface="Arial"/>
              </a:rPr>
              <a:t>@therealwestmeck on Instagram</a:t>
            </a:r>
            <a:endParaRPr sz="3000" b="1">
              <a:solidFill>
                <a:srgbClr val="595959"/>
              </a:solidFill>
              <a:latin typeface="Arial"/>
              <a:ea typeface="Arial"/>
              <a:cs typeface="Arial"/>
              <a:sym typeface="Arial"/>
            </a:endParaRPr>
          </a:p>
          <a:p>
            <a:pPr marL="0" lvl="0" indent="0" algn="l" rtl="0">
              <a:lnSpc>
                <a:spcPct val="90000"/>
              </a:lnSpc>
              <a:spcBef>
                <a:spcPts val="0"/>
              </a:spcBef>
              <a:spcAft>
                <a:spcPts val="0"/>
              </a:spcAft>
              <a:buSzPts val="2700"/>
              <a:buNone/>
            </a:pPr>
            <a:endParaRPr sz="3000" b="1">
              <a:solidFill>
                <a:srgbClr val="595959"/>
              </a:solidFill>
              <a:latin typeface="Arial"/>
              <a:ea typeface="Arial"/>
              <a:cs typeface="Arial"/>
              <a:sym typeface="Arial"/>
            </a:endParaRPr>
          </a:p>
          <a:p>
            <a:pPr marL="0" lvl="0" indent="0" algn="l" rtl="0">
              <a:lnSpc>
                <a:spcPct val="90000"/>
              </a:lnSpc>
              <a:spcBef>
                <a:spcPts val="0"/>
              </a:spcBef>
              <a:spcAft>
                <a:spcPts val="0"/>
              </a:spcAft>
              <a:buClr>
                <a:schemeClr val="dk1"/>
              </a:buClr>
              <a:buSzPts val="1100"/>
              <a:buFont typeface="Arial"/>
              <a:buNone/>
            </a:pPr>
            <a:r>
              <a:rPr lang="en-US" sz="3000" b="1">
                <a:solidFill>
                  <a:srgbClr val="595959"/>
                </a:solidFill>
                <a:latin typeface="Arial"/>
                <a:ea typeface="Arial"/>
                <a:cs typeface="Arial"/>
                <a:sym typeface="Arial"/>
              </a:rPr>
              <a:t>Facebook - West Meck</a:t>
            </a:r>
            <a:endParaRPr sz="3000" b="1">
              <a:solidFill>
                <a:srgbClr val="595959"/>
              </a:solidFill>
              <a:latin typeface="Arial"/>
              <a:ea typeface="Arial"/>
              <a:cs typeface="Arial"/>
              <a:sym typeface="Arial"/>
            </a:endParaRPr>
          </a:p>
          <a:p>
            <a:pPr marL="0" lvl="0" indent="0" algn="l" rtl="0">
              <a:lnSpc>
                <a:spcPct val="90000"/>
              </a:lnSpc>
              <a:spcBef>
                <a:spcPts val="0"/>
              </a:spcBef>
              <a:spcAft>
                <a:spcPts val="0"/>
              </a:spcAft>
              <a:buSzPts val="2700"/>
              <a:buNone/>
            </a:pPr>
            <a:endParaRPr sz="3000" b="1">
              <a:solidFill>
                <a:srgbClr val="595959"/>
              </a:solidFill>
              <a:latin typeface="Arial"/>
              <a:ea typeface="Arial"/>
              <a:cs typeface="Arial"/>
              <a:sym typeface="Arial"/>
            </a:endParaRPr>
          </a:p>
          <a:p>
            <a:pPr marL="0" lvl="0" indent="0" algn="l" rtl="0">
              <a:lnSpc>
                <a:spcPct val="90000"/>
              </a:lnSpc>
              <a:spcBef>
                <a:spcPts val="0"/>
              </a:spcBef>
              <a:spcAft>
                <a:spcPts val="0"/>
              </a:spcAft>
              <a:buSzPts val="2700"/>
              <a:buNone/>
            </a:pPr>
            <a:r>
              <a:rPr lang="en-US" sz="3300" b="1">
                <a:solidFill>
                  <a:srgbClr val="595959"/>
                </a:solidFill>
                <a:latin typeface="Arial"/>
                <a:ea typeface="Arial"/>
                <a:cs typeface="Arial"/>
                <a:sym typeface="Arial"/>
              </a:rPr>
              <a:t>Use our </a:t>
            </a:r>
            <a:r>
              <a:rPr lang="en-US" sz="3300" b="1" u="sng">
                <a:solidFill>
                  <a:schemeClr val="hlink"/>
                </a:solidFill>
                <a:latin typeface="Arial"/>
                <a:ea typeface="Arial"/>
                <a:cs typeface="Arial"/>
                <a:sym typeface="Arial"/>
                <a:hlinkClick r:id="rId3"/>
              </a:rPr>
              <a:t>School Website</a:t>
            </a:r>
            <a:r>
              <a:rPr lang="en-US" sz="3300" b="1">
                <a:solidFill>
                  <a:srgbClr val="595959"/>
                </a:solidFill>
                <a:latin typeface="Arial"/>
                <a:ea typeface="Arial"/>
                <a:cs typeface="Arial"/>
                <a:sym typeface="Arial"/>
              </a:rPr>
              <a:t> and </a:t>
            </a:r>
            <a:r>
              <a:rPr lang="en-US" sz="3300">
                <a:solidFill>
                  <a:schemeClr val="hlink"/>
                </a:solidFill>
                <a:highlight>
                  <a:srgbClr val="FFFFFF"/>
                </a:highlight>
                <a:uFill>
                  <a:noFill/>
                </a:uFill>
                <a:latin typeface="Arial"/>
                <a:ea typeface="Arial"/>
                <a:cs typeface="Arial"/>
                <a:sym typeface="Arial"/>
                <a:hlinkClick r:id="rId4"/>
              </a:rPr>
              <a:t>linktr.ee/therealwestmeck</a:t>
            </a:r>
            <a:endParaRPr sz="3300" b="1">
              <a:solidFill>
                <a:srgbClr val="595959"/>
              </a:solidFill>
              <a:latin typeface="Arial"/>
              <a:ea typeface="Arial"/>
              <a:cs typeface="Arial"/>
              <a:sym typeface="Arial"/>
            </a:endParaRPr>
          </a:p>
        </p:txBody>
      </p:sp>
      <p:sp>
        <p:nvSpPr>
          <p:cNvPr id="724" name="Google Shape;724;p73"/>
          <p:cNvSpPr txBox="1">
            <a:spLocks noGrp="1"/>
          </p:cNvSpPr>
          <p:nvPr>
            <p:ph type="title"/>
          </p:nvPr>
        </p:nvSpPr>
        <p:spPr>
          <a:xfrm>
            <a:off x="609600" y="17762"/>
            <a:ext cx="10972800" cy="11433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5900"/>
              <a:buNone/>
            </a:pPr>
            <a:r>
              <a:rPr lang="en-US"/>
              <a:t>Stay informed!</a:t>
            </a:r>
            <a:endParaRPr/>
          </a:p>
        </p:txBody>
      </p:sp>
      <p:sp>
        <p:nvSpPr>
          <p:cNvPr id="725" name="Google Shape;725;p73"/>
          <p:cNvSpPr txBox="1"/>
          <p:nvPr/>
        </p:nvSpPr>
        <p:spPr>
          <a:xfrm>
            <a:off x="3079425" y="5735390"/>
            <a:ext cx="4625700" cy="8949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2400" u="sng">
                <a:solidFill>
                  <a:srgbClr val="0000FF"/>
                </a:solidFill>
                <a:hlinkClick r:id="rId5" action="ppaction://hlinksldjump">
                  <a:extLst>
                    <a:ext uri="{A12FA001-AC4F-418D-AE19-62706E023703}">
                      <ahyp:hlinkClr xmlns:ahyp="http://schemas.microsoft.com/office/drawing/2018/hyperlinkcolor" val="tx"/>
                    </a:ext>
                  </a:extLst>
                </a:hlinkClick>
              </a:rPr>
              <a:t>Parent Contact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74"/>
          <p:cNvSpPr txBox="1">
            <a:spLocks noGrp="1"/>
          </p:cNvSpPr>
          <p:nvPr>
            <p:ph type="title"/>
          </p:nvPr>
        </p:nvSpPr>
        <p:spPr>
          <a:xfrm>
            <a:off x="495533" y="117562"/>
            <a:ext cx="10972800" cy="1143300"/>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Clr>
                <a:schemeClr val="dk1"/>
              </a:buClr>
              <a:buSzPts val="1500"/>
              <a:buFont typeface="Arial"/>
              <a:buNone/>
            </a:pPr>
            <a:r>
              <a:rPr lang="en-US" sz="4000" b="1"/>
              <a:t>WHERE IS MY STUDENT’S SCHEDULE?</a:t>
            </a:r>
            <a:endParaRPr sz="4000"/>
          </a:p>
        </p:txBody>
      </p:sp>
      <p:sp>
        <p:nvSpPr>
          <p:cNvPr id="731" name="Google Shape;731;p74"/>
          <p:cNvSpPr txBox="1"/>
          <p:nvPr/>
        </p:nvSpPr>
        <p:spPr>
          <a:xfrm>
            <a:off x="950633" y="1758700"/>
            <a:ext cx="9780000" cy="2127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74"/>
          <p:cNvSpPr txBox="1"/>
          <p:nvPr/>
        </p:nvSpPr>
        <p:spPr>
          <a:xfrm>
            <a:off x="360600" y="1438133"/>
            <a:ext cx="11470800" cy="47835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US" sz="3000" b="1" u="sng">
                <a:solidFill>
                  <a:schemeClr val="dk1"/>
                </a:solidFill>
              </a:rPr>
              <a:t>In</a:t>
            </a:r>
            <a:r>
              <a:rPr lang="en-US" sz="3000" b="1" i="0" u="sng" strike="noStrike" cap="none">
                <a:solidFill>
                  <a:schemeClr val="dk1"/>
                </a:solidFill>
                <a:latin typeface="Arial"/>
                <a:ea typeface="Arial"/>
                <a:cs typeface="Arial"/>
                <a:sym typeface="Arial"/>
              </a:rPr>
              <a:t>-Person</a:t>
            </a:r>
            <a:endParaRPr sz="3000" b="1" i="0" u="sng" strike="noStrike" cap="none">
              <a:solidFill>
                <a:schemeClr val="dk1"/>
              </a:solidFill>
              <a:latin typeface="Arial"/>
              <a:ea typeface="Arial"/>
              <a:cs typeface="Arial"/>
              <a:sym typeface="Arial"/>
            </a:endParaRPr>
          </a:p>
          <a:p>
            <a:pPr marL="457200" marR="0" lvl="0" indent="-419100" algn="l" rtl="0">
              <a:lnSpc>
                <a:spcPct val="90000"/>
              </a:lnSpc>
              <a:spcBef>
                <a:spcPts val="0"/>
              </a:spcBef>
              <a:spcAft>
                <a:spcPts val="0"/>
              </a:spcAft>
              <a:buClr>
                <a:schemeClr val="dk1"/>
              </a:buClr>
              <a:buSzPts val="3000"/>
              <a:buFont typeface="Arial"/>
              <a:buChar char="●"/>
            </a:pPr>
            <a:r>
              <a:rPr lang="en-US" sz="3000" b="0" i="0" u="none" strike="noStrike" cap="none">
                <a:solidFill>
                  <a:schemeClr val="dk1"/>
                </a:solidFill>
                <a:latin typeface="Arial"/>
                <a:ea typeface="Arial"/>
                <a:cs typeface="Arial"/>
                <a:sym typeface="Arial"/>
              </a:rPr>
              <a:t>Visit your homeroom to pick up a copy of your schedule.</a:t>
            </a:r>
            <a:endParaRPr sz="3000" b="0" i="0" u="none" strike="noStrike" cap="none">
              <a:solidFill>
                <a:schemeClr val="dk1"/>
              </a:solidFill>
              <a:latin typeface="Arial"/>
              <a:ea typeface="Arial"/>
              <a:cs typeface="Arial"/>
              <a:sym typeface="Arial"/>
            </a:endParaRPr>
          </a:p>
          <a:p>
            <a:pPr marL="457200" marR="0" lvl="0" indent="-419100" algn="l" rtl="0">
              <a:lnSpc>
                <a:spcPct val="90000"/>
              </a:lnSpc>
              <a:spcBef>
                <a:spcPts val="0"/>
              </a:spcBef>
              <a:spcAft>
                <a:spcPts val="0"/>
              </a:spcAft>
              <a:buClr>
                <a:schemeClr val="dk1"/>
              </a:buClr>
              <a:buSzPts val="3000"/>
              <a:buFont typeface="Arial"/>
              <a:buChar char="●"/>
            </a:pPr>
            <a:r>
              <a:rPr lang="en-US" sz="3000" b="0" i="0" u="none" strike="noStrike" cap="none">
                <a:solidFill>
                  <a:schemeClr val="dk1"/>
                </a:solidFill>
                <a:latin typeface="Arial"/>
                <a:ea typeface="Arial"/>
                <a:cs typeface="Arial"/>
                <a:sym typeface="Arial"/>
              </a:rPr>
              <a:t>Signs with Homeroom locations are posted throughout the building. </a:t>
            </a:r>
            <a:endParaRPr sz="3000" b="0" i="0" u="none" strike="noStrike" cap="none">
              <a:solidFill>
                <a:schemeClr val="dk1"/>
              </a:solidFill>
              <a:latin typeface="Arial"/>
              <a:ea typeface="Arial"/>
              <a:cs typeface="Arial"/>
              <a:sym typeface="Arial"/>
            </a:endParaRPr>
          </a:p>
          <a:p>
            <a:pPr marL="457200" marR="0" lvl="0" indent="0" algn="l" rtl="0">
              <a:lnSpc>
                <a:spcPct val="90000"/>
              </a:lnSpc>
              <a:spcBef>
                <a:spcPts val="0"/>
              </a:spcBef>
              <a:spcAft>
                <a:spcPts val="0"/>
              </a:spcAft>
              <a:buClr>
                <a:schemeClr val="dk1"/>
              </a:buClr>
              <a:buSzPts val="1100"/>
              <a:buFont typeface="Arial"/>
              <a:buNone/>
            </a:pPr>
            <a:endParaRPr sz="3000" b="0" i="0" u="none" strike="noStrike" cap="none">
              <a:solidFill>
                <a:schemeClr val="dk1"/>
              </a:solidFill>
              <a:latin typeface="Arial"/>
              <a:ea typeface="Arial"/>
              <a:cs typeface="Arial"/>
              <a:sym typeface="Arial"/>
            </a:endParaRPr>
          </a:p>
          <a:p>
            <a:pPr marL="457200" marR="0" lvl="0" indent="-419100" algn="l" rtl="0">
              <a:lnSpc>
                <a:spcPct val="90000"/>
              </a:lnSpc>
              <a:spcBef>
                <a:spcPts val="0"/>
              </a:spcBef>
              <a:spcAft>
                <a:spcPts val="0"/>
              </a:spcAft>
              <a:buClr>
                <a:schemeClr val="dk1"/>
              </a:buClr>
              <a:buSzPts val="3000"/>
              <a:buFont typeface="Arial"/>
              <a:buChar char="●"/>
            </a:pPr>
            <a:r>
              <a:rPr lang="en-US" sz="3000" b="0" i="0" u="none" strike="noStrike" cap="none">
                <a:solidFill>
                  <a:schemeClr val="dk1"/>
                </a:solidFill>
                <a:latin typeface="Arial"/>
                <a:ea typeface="Arial"/>
                <a:cs typeface="Arial"/>
                <a:sym typeface="Arial"/>
              </a:rPr>
              <a:t>You will have approximately 1 hour to walk your schedule. This is not a time for individual teacher meetings. Teacher will review basic course information and individual contact information. </a:t>
            </a:r>
            <a:endParaRPr sz="3000" b="0" i="0" u="none" strike="noStrike" cap="none">
              <a:solidFill>
                <a:schemeClr val="dk1"/>
              </a:solidFill>
              <a:latin typeface="Arial"/>
              <a:ea typeface="Arial"/>
              <a:cs typeface="Arial"/>
              <a:sym typeface="Arial"/>
            </a:endParaRPr>
          </a:p>
          <a:p>
            <a:pPr marL="457200" marR="0" lvl="0" indent="0" algn="l" rtl="0">
              <a:lnSpc>
                <a:spcPct val="90000"/>
              </a:lnSpc>
              <a:spcBef>
                <a:spcPts val="0"/>
              </a:spcBef>
              <a:spcAft>
                <a:spcPts val="0"/>
              </a:spcAft>
              <a:buClr>
                <a:schemeClr val="dk1"/>
              </a:buClr>
              <a:buSzPts val="1100"/>
              <a:buFont typeface="Arial"/>
              <a:buNone/>
            </a:pPr>
            <a:endParaRPr sz="3000" b="0" i="0" u="none" strike="noStrike" cap="none">
              <a:solidFill>
                <a:schemeClr val="dk1"/>
              </a:solidFill>
              <a:latin typeface="Arial"/>
              <a:ea typeface="Arial"/>
              <a:cs typeface="Arial"/>
              <a:sym typeface="Arial"/>
            </a:endParaRPr>
          </a:p>
          <a:p>
            <a:pPr marL="457200" marR="0" lvl="0" indent="-419100" algn="l" rtl="0">
              <a:lnSpc>
                <a:spcPct val="90000"/>
              </a:lnSpc>
              <a:spcBef>
                <a:spcPts val="0"/>
              </a:spcBef>
              <a:spcAft>
                <a:spcPts val="0"/>
              </a:spcAft>
              <a:buClr>
                <a:schemeClr val="dk1"/>
              </a:buClr>
              <a:buSzPts val="3000"/>
              <a:buFont typeface="Arial"/>
              <a:buChar char="●"/>
            </a:pPr>
            <a:r>
              <a:rPr lang="en-US" sz="3000" b="0" i="0" u="none" strike="noStrike" cap="none">
                <a:solidFill>
                  <a:schemeClr val="dk1"/>
                </a:solidFill>
                <a:latin typeface="Arial"/>
                <a:ea typeface="Arial"/>
                <a:cs typeface="Arial"/>
                <a:sym typeface="Arial"/>
              </a:rPr>
              <a:t>W</a:t>
            </a:r>
            <a:r>
              <a:rPr lang="en-US" sz="3000">
                <a:solidFill>
                  <a:schemeClr val="dk1"/>
                </a:solidFill>
              </a:rPr>
              <a:t>e</a:t>
            </a:r>
            <a:r>
              <a:rPr lang="en-US" sz="3000" b="0" i="0" u="none" strike="noStrike" cap="none">
                <a:solidFill>
                  <a:schemeClr val="dk1"/>
                </a:solidFill>
                <a:latin typeface="Arial"/>
                <a:ea typeface="Arial"/>
                <a:cs typeface="Arial"/>
                <a:sym typeface="Arial"/>
              </a:rPr>
              <a:t> must clear the campus at the assigned end time to prepare for the next session. </a:t>
            </a:r>
            <a:endParaRPr sz="3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74"/>
          <p:cNvSpPr txBox="1"/>
          <p:nvPr/>
        </p:nvSpPr>
        <p:spPr>
          <a:xfrm>
            <a:off x="402833" y="6057367"/>
            <a:ext cx="6839700" cy="495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Sign In/Enter Contact Info: </a:t>
            </a:r>
            <a:r>
              <a:rPr lang="en-US" sz="1600" b="1" i="0" u="sng" strike="noStrike" cap="none">
                <a:solidFill>
                  <a:schemeClr val="hlink"/>
                </a:solidFill>
                <a:highlight>
                  <a:srgbClr val="FFFFFF"/>
                </a:highlight>
                <a:latin typeface="Verdana"/>
                <a:ea typeface="Verdana"/>
                <a:cs typeface="Verdana"/>
                <a:sym typeface="Verdana"/>
                <a:hlinkClick r:id="rId3"/>
              </a:rPr>
              <a:t>tinyurl.com/vwmsignin</a:t>
            </a:r>
            <a:r>
              <a:rPr lang="en-US" sz="1900" b="0" i="0" u="none" strike="noStrike" cap="none">
                <a:solidFill>
                  <a:srgbClr val="000000"/>
                </a:solidFill>
                <a:latin typeface="Arial"/>
                <a:ea typeface="Arial"/>
                <a:cs typeface="Arial"/>
                <a:sym typeface="Arial"/>
              </a:rPr>
              <a:t> </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75"/>
          <p:cNvSpPr txBox="1">
            <a:spLocks noGrp="1"/>
          </p:cNvSpPr>
          <p:nvPr>
            <p:ph type="ctrTitle"/>
          </p:nvPr>
        </p:nvSpPr>
        <p:spPr>
          <a:xfrm>
            <a:off x="668800" y="1049454"/>
            <a:ext cx="11135100" cy="17289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SzPts val="4800"/>
              <a:buNone/>
            </a:pPr>
            <a:r>
              <a:rPr lang="en-US" sz="5900">
                <a:latin typeface="Corbel"/>
                <a:ea typeface="Corbel"/>
                <a:cs typeface="Corbel"/>
                <a:sym typeface="Corbel"/>
              </a:rPr>
              <a:t>Title IX</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76"/>
          <p:cNvSpPr txBox="1">
            <a:spLocks noGrp="1"/>
          </p:cNvSpPr>
          <p:nvPr>
            <p:ph type="title"/>
          </p:nvPr>
        </p:nvSpPr>
        <p:spPr>
          <a:xfrm>
            <a:off x="609600" y="17762"/>
            <a:ext cx="10972800" cy="11433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5900"/>
              <a:buNone/>
            </a:pPr>
            <a:endParaRPr/>
          </a:p>
        </p:txBody>
      </p:sp>
      <p:sp>
        <p:nvSpPr>
          <p:cNvPr id="746" name="Google Shape;746;p76"/>
          <p:cNvSpPr txBox="1">
            <a:spLocks noGrp="1"/>
          </p:cNvSpPr>
          <p:nvPr>
            <p:ph type="body" idx="1"/>
          </p:nvPr>
        </p:nvSpPr>
        <p:spPr>
          <a:xfrm>
            <a:off x="147550" y="1600200"/>
            <a:ext cx="11759400" cy="48405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550">
                <a:solidFill>
                  <a:srgbClr val="444444"/>
                </a:solidFill>
                <a:highlight>
                  <a:schemeClr val="lt1"/>
                </a:highlight>
                <a:latin typeface="Open Sans"/>
                <a:ea typeface="Open Sans"/>
                <a:cs typeface="Open Sans"/>
                <a:sym typeface="Open Sans"/>
              </a:rPr>
              <a:t>Charlotte-Mecklenburg Schools (“CMS”) does not tolerate acts of sexual or gender-based harassment. Any student who believes that he or she has been subjected to sexual or gender based harassment, any parent of such a student, or any student who believes that another student is being subjected to sexual or gender-based harassment is encouraged to report the harassment to CMS, specifically to the District Title IX Administrator: Stephanie McKinney, 980-343-9433, </a:t>
            </a:r>
            <a:r>
              <a:rPr lang="en-US" sz="1550" b="1">
                <a:solidFill>
                  <a:srgbClr val="0000FF"/>
                </a:solidFill>
                <a:highlight>
                  <a:schemeClr val="lt1"/>
                </a:highlight>
                <a:latin typeface="Open Sans"/>
                <a:ea typeface="Open Sans"/>
                <a:cs typeface="Open Sans"/>
                <a:sym typeface="Open Sans"/>
              </a:rPr>
              <a:t>titleixcoordinator@cms.k12.nc.us.</a:t>
            </a:r>
            <a:endParaRPr sz="1550" b="1">
              <a:solidFill>
                <a:srgbClr val="0000FF"/>
              </a:solidFill>
              <a:highlight>
                <a:schemeClr val="lt1"/>
              </a:highlight>
              <a:latin typeface="Open Sans"/>
              <a:ea typeface="Open Sans"/>
              <a:cs typeface="Open Sans"/>
              <a:sym typeface="Open Sans"/>
            </a:endParaRPr>
          </a:p>
          <a:p>
            <a:pPr marL="0" lvl="0" indent="0" algn="l" rtl="0">
              <a:lnSpc>
                <a:spcPct val="115000"/>
              </a:lnSpc>
              <a:spcBef>
                <a:spcPts val="1600"/>
              </a:spcBef>
              <a:spcAft>
                <a:spcPts val="0"/>
              </a:spcAft>
              <a:buClr>
                <a:schemeClr val="dk1"/>
              </a:buClr>
              <a:buSzPts val="1100"/>
              <a:buFont typeface="Arial"/>
              <a:buNone/>
            </a:pPr>
            <a:endParaRPr sz="1550">
              <a:solidFill>
                <a:srgbClr val="444444"/>
              </a:solidFill>
              <a:highlight>
                <a:schemeClr val="lt1"/>
              </a:highlight>
              <a:latin typeface="Open Sans"/>
              <a:ea typeface="Open Sans"/>
              <a:cs typeface="Open Sans"/>
              <a:sym typeface="Open Sans"/>
            </a:endParaRPr>
          </a:p>
          <a:p>
            <a:pPr marL="0" lvl="0" indent="0" algn="l" rtl="0">
              <a:lnSpc>
                <a:spcPct val="115000"/>
              </a:lnSpc>
              <a:spcBef>
                <a:spcPts val="1600"/>
              </a:spcBef>
              <a:spcAft>
                <a:spcPts val="1600"/>
              </a:spcAft>
              <a:buClr>
                <a:schemeClr val="dk1"/>
              </a:buClr>
              <a:buSzPts val="1100"/>
              <a:buFont typeface="Arial"/>
              <a:buNone/>
            </a:pPr>
            <a:r>
              <a:rPr lang="en-US" sz="1550">
                <a:solidFill>
                  <a:srgbClr val="444444"/>
                </a:solidFill>
                <a:highlight>
                  <a:schemeClr val="lt1"/>
                </a:highlight>
                <a:latin typeface="Open Sans"/>
                <a:ea typeface="Open Sans"/>
                <a:cs typeface="Open Sans"/>
                <a:sym typeface="Open Sans"/>
              </a:rPr>
              <a:t>CMS is committed to conducting a prompt investigation of any such reports. Counseling and educational resources will be available to students who have alleged harassment and to students accused of sexual or gender-based harassment. Students found to have engaged in acts of harassment or other acts that create a hostile environment may be disciplined including, if circumstances warrant, suspension or expulsion. CMS encourages students, parents, and staff to work together to prevent sexual and gender-based harassment. </a:t>
            </a:r>
            <a:r>
              <a:rPr lang="en-US" sz="1550">
                <a:solidFill>
                  <a:srgbClr val="444444"/>
                </a:solidFill>
                <a:highlight>
                  <a:srgbClr val="FFFF00"/>
                </a:highlight>
                <a:latin typeface="Open Sans"/>
                <a:ea typeface="Open Sans"/>
                <a:cs typeface="Open Sans"/>
                <a:sym typeface="Open Sans"/>
              </a:rPr>
              <a:t>If you have specific concerns, contact Dean of Students,  Daniel Moore at 980-343-6080, </a:t>
            </a:r>
            <a:r>
              <a:rPr lang="en-US" sz="1550" u="sng">
                <a:solidFill>
                  <a:srgbClr val="0000FF"/>
                </a:solidFill>
                <a:highlight>
                  <a:srgbClr val="FFFF00"/>
                </a:highlight>
                <a:latin typeface="Open Sans"/>
                <a:ea typeface="Open Sans"/>
                <a:cs typeface="Open Sans"/>
                <a:sym typeface="Open Sans"/>
                <a:hlinkClick r:id="rId3">
                  <a:extLst>
                    <a:ext uri="{A12FA001-AC4F-418D-AE19-62706E023703}">
                      <ahyp:hlinkClr xmlns:ahyp="http://schemas.microsoft.com/office/drawing/2018/hyperlinkcolor" val="tx"/>
                    </a:ext>
                  </a:extLst>
                </a:hlinkClick>
              </a:rPr>
              <a:t>daniel1.monroe@cms.k12.nc.us</a:t>
            </a:r>
            <a:r>
              <a:rPr lang="en-US" sz="1550">
                <a:solidFill>
                  <a:srgbClr val="0000FF"/>
                </a:solidFill>
                <a:highlight>
                  <a:srgbClr val="FFFF00"/>
                </a:highlight>
                <a:latin typeface="Open Sans"/>
                <a:ea typeface="Open Sans"/>
                <a:cs typeface="Open Sans"/>
                <a:sym typeface="Open Sans"/>
              </a:rPr>
              <a:t> </a:t>
            </a:r>
            <a:r>
              <a:rPr lang="en-US" sz="1550">
                <a:solidFill>
                  <a:srgbClr val="444444"/>
                </a:solidFill>
                <a:highlight>
                  <a:srgbClr val="FFFF00"/>
                </a:highlight>
                <a:latin typeface="Open Sans"/>
                <a:ea typeface="Open Sans"/>
                <a:cs typeface="Open Sans"/>
                <a:sym typeface="Open Sans"/>
              </a:rPr>
              <a:t> </a:t>
            </a:r>
            <a:endParaRPr>
              <a:highlight>
                <a:srgbClr val="FFFF00"/>
              </a:high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77"/>
          <p:cNvSpPr txBox="1">
            <a:spLocks noGrp="1"/>
          </p:cNvSpPr>
          <p:nvPr>
            <p:ph type="body" idx="1"/>
          </p:nvPr>
        </p:nvSpPr>
        <p:spPr>
          <a:xfrm>
            <a:off x="609600" y="1600200"/>
            <a:ext cx="10972800" cy="4840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000000"/>
              </a:buClr>
              <a:buSzPts val="3800"/>
              <a:buFont typeface="Arial"/>
              <a:buNone/>
            </a:pPr>
            <a:r>
              <a:rPr lang="en-US" sz="2300" b="1">
                <a:solidFill>
                  <a:srgbClr val="000000"/>
                </a:solidFill>
                <a:highlight>
                  <a:srgbClr val="FFFF00"/>
                </a:highlight>
                <a:latin typeface="Arial"/>
                <a:ea typeface="Arial"/>
                <a:cs typeface="Arial"/>
                <a:sym typeface="Arial"/>
              </a:rPr>
              <a:t>If you registered after Aug 4, you will </a:t>
            </a:r>
            <a:r>
              <a:rPr lang="en-US" sz="2300" b="1" u="sng">
                <a:solidFill>
                  <a:srgbClr val="000000"/>
                </a:solidFill>
                <a:highlight>
                  <a:srgbClr val="FFFF00"/>
                </a:highlight>
                <a:latin typeface="Arial"/>
                <a:ea typeface="Arial"/>
                <a:cs typeface="Arial"/>
                <a:sym typeface="Arial"/>
              </a:rPr>
              <a:t>not</a:t>
            </a:r>
            <a:r>
              <a:rPr lang="en-US" sz="2300" b="1">
                <a:solidFill>
                  <a:srgbClr val="000000"/>
                </a:solidFill>
                <a:highlight>
                  <a:srgbClr val="FFFF00"/>
                </a:highlight>
                <a:latin typeface="Arial"/>
                <a:ea typeface="Arial"/>
                <a:cs typeface="Arial"/>
                <a:sym typeface="Arial"/>
              </a:rPr>
              <a:t> have a bus the first week.</a:t>
            </a:r>
            <a:endParaRPr sz="2300">
              <a:solidFill>
                <a:srgbClr val="000000"/>
              </a:solidFill>
              <a:latin typeface="Arial"/>
              <a:ea typeface="Arial"/>
              <a:cs typeface="Arial"/>
              <a:sym typeface="Arial"/>
            </a:endParaRPr>
          </a:p>
          <a:p>
            <a:pPr marL="0" lvl="0" indent="0" algn="ctr" rtl="0">
              <a:lnSpc>
                <a:spcPct val="90000"/>
              </a:lnSpc>
              <a:spcBef>
                <a:spcPts val="0"/>
              </a:spcBef>
              <a:spcAft>
                <a:spcPts val="0"/>
              </a:spcAft>
              <a:buClr>
                <a:srgbClr val="000000"/>
              </a:buClr>
              <a:buSzPts val="2600"/>
              <a:buFont typeface="Arial"/>
              <a:buNone/>
            </a:pPr>
            <a:endParaRPr sz="2300" b="1">
              <a:solidFill>
                <a:srgbClr val="000000"/>
              </a:solidFill>
              <a:latin typeface="Arial"/>
              <a:ea typeface="Arial"/>
              <a:cs typeface="Arial"/>
              <a:sym typeface="Arial"/>
            </a:endParaRPr>
          </a:p>
          <a:p>
            <a:pPr marL="0" lvl="0" indent="0" algn="ctr" rtl="0">
              <a:lnSpc>
                <a:spcPct val="90000"/>
              </a:lnSpc>
              <a:spcBef>
                <a:spcPts val="0"/>
              </a:spcBef>
              <a:spcAft>
                <a:spcPts val="0"/>
              </a:spcAft>
              <a:buClr>
                <a:srgbClr val="000000"/>
              </a:buClr>
              <a:buSzPts val="2600"/>
              <a:buFont typeface="Arial"/>
              <a:buNone/>
            </a:pPr>
            <a:r>
              <a:rPr lang="en-US" sz="2300" b="1">
                <a:solidFill>
                  <a:srgbClr val="000000"/>
                </a:solidFill>
                <a:latin typeface="Arial"/>
                <a:ea typeface="Arial"/>
                <a:cs typeface="Arial"/>
                <a:sym typeface="Arial"/>
              </a:rPr>
              <a:t>Eligible students who are enrolled in CMS by August 4th and have registered for transportation services, should have a stop for the first day of school, Mondayu, August 29th. (Registered means the student has been entered in PowerSchool and requested transportation via the ‘Student Ridership Form’ by 6:00 p.m. on August 4th.) </a:t>
            </a:r>
            <a:endParaRPr sz="2300" b="1">
              <a:solidFill>
                <a:srgbClr val="000000"/>
              </a:solidFill>
              <a:latin typeface="Arial"/>
              <a:ea typeface="Arial"/>
              <a:cs typeface="Arial"/>
              <a:sym typeface="Arial"/>
            </a:endParaRPr>
          </a:p>
          <a:p>
            <a:pPr marL="0" lvl="0" indent="0" algn="ctr" rtl="0">
              <a:lnSpc>
                <a:spcPct val="90000"/>
              </a:lnSpc>
              <a:spcBef>
                <a:spcPts val="0"/>
              </a:spcBef>
              <a:spcAft>
                <a:spcPts val="0"/>
              </a:spcAft>
              <a:buClr>
                <a:srgbClr val="000000"/>
              </a:buClr>
              <a:buSzPts val="2600"/>
              <a:buFont typeface="Arial"/>
              <a:buNone/>
            </a:pPr>
            <a:endParaRPr sz="2300" b="1">
              <a:solidFill>
                <a:srgbClr val="000000"/>
              </a:solidFill>
              <a:latin typeface="Arial"/>
              <a:ea typeface="Arial"/>
              <a:cs typeface="Arial"/>
              <a:sym typeface="Arial"/>
            </a:endParaRPr>
          </a:p>
          <a:p>
            <a:pPr marL="0" lvl="0" indent="0" algn="ctr" rtl="0">
              <a:lnSpc>
                <a:spcPct val="90000"/>
              </a:lnSpc>
              <a:spcBef>
                <a:spcPts val="0"/>
              </a:spcBef>
              <a:spcAft>
                <a:spcPts val="0"/>
              </a:spcAft>
              <a:buClr>
                <a:srgbClr val="000000"/>
              </a:buClr>
              <a:buSzPts val="2600"/>
              <a:buFont typeface="Arial"/>
              <a:buNone/>
            </a:pPr>
            <a:r>
              <a:rPr lang="en-US" sz="2300" b="1">
                <a:solidFill>
                  <a:srgbClr val="000000"/>
                </a:solidFill>
                <a:latin typeface="Arial"/>
                <a:ea typeface="Arial"/>
                <a:cs typeface="Arial"/>
                <a:sym typeface="Arial"/>
              </a:rPr>
              <a:t>Students who have moved, had their new address recorded in PowerSchool on August 31st or later, and are eligible for transportation will have their bus stop set by the Transportation Area office through the EveryInfo program. Schools, transportation offices, and call center staff can access the start dates using the EveryInfo program. </a:t>
            </a:r>
            <a:endParaRPr sz="2300" b="1">
              <a:solidFill>
                <a:srgbClr val="000000"/>
              </a:solidFill>
              <a:latin typeface="Arial"/>
              <a:ea typeface="Arial"/>
              <a:cs typeface="Arial"/>
              <a:sym typeface="Arial"/>
            </a:endParaRPr>
          </a:p>
          <a:p>
            <a:pPr marL="0" lvl="0" indent="0" algn="ctr" rtl="0">
              <a:lnSpc>
                <a:spcPct val="90000"/>
              </a:lnSpc>
              <a:spcBef>
                <a:spcPts val="0"/>
              </a:spcBef>
              <a:spcAft>
                <a:spcPts val="0"/>
              </a:spcAft>
              <a:buClr>
                <a:srgbClr val="000000"/>
              </a:buClr>
              <a:buSzPts val="2600"/>
              <a:buFont typeface="Arial"/>
              <a:buNone/>
            </a:pPr>
            <a:endParaRPr sz="1700" b="1">
              <a:solidFill>
                <a:srgbClr val="000000"/>
              </a:solidFill>
              <a:latin typeface="Arial"/>
              <a:ea typeface="Arial"/>
              <a:cs typeface="Arial"/>
              <a:sym typeface="Arial"/>
            </a:endParaRPr>
          </a:p>
          <a:p>
            <a:pPr marL="0" lvl="0" indent="0" algn="l" rtl="0">
              <a:lnSpc>
                <a:spcPct val="100000"/>
              </a:lnSpc>
              <a:spcBef>
                <a:spcPts val="0"/>
              </a:spcBef>
              <a:spcAft>
                <a:spcPts val="0"/>
              </a:spcAft>
              <a:buSzPts val="2700"/>
              <a:buNone/>
            </a:pPr>
            <a:endParaRPr sz="1700"/>
          </a:p>
        </p:txBody>
      </p:sp>
      <p:sp>
        <p:nvSpPr>
          <p:cNvPr id="753" name="Google Shape;753;p77"/>
          <p:cNvSpPr txBox="1">
            <a:spLocks noGrp="1"/>
          </p:cNvSpPr>
          <p:nvPr>
            <p:ph type="title"/>
          </p:nvPr>
        </p:nvSpPr>
        <p:spPr>
          <a:xfrm>
            <a:off x="609600" y="17762"/>
            <a:ext cx="10972800" cy="11433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5900"/>
              <a:buNone/>
            </a:pPr>
            <a:r>
              <a:rPr lang="en-US"/>
              <a:t>Transportation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78"/>
          <p:cNvSpPr txBox="1">
            <a:spLocks noGrp="1"/>
          </p:cNvSpPr>
          <p:nvPr>
            <p:ph type="body" idx="1"/>
          </p:nvPr>
        </p:nvSpPr>
        <p:spPr>
          <a:xfrm>
            <a:off x="609600" y="1600200"/>
            <a:ext cx="10972800" cy="4840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Common Questions:</a:t>
            </a:r>
            <a:endParaRPr/>
          </a:p>
          <a:p>
            <a:pPr marL="0" lvl="0" indent="0" algn="l" rtl="0">
              <a:spcBef>
                <a:spcPts val="0"/>
              </a:spcBef>
              <a:spcAft>
                <a:spcPts val="0"/>
              </a:spcAft>
              <a:buNone/>
            </a:pPr>
            <a:endParaRPr/>
          </a:p>
          <a:p>
            <a:pPr marL="0" lvl="0" indent="0" algn="l" rtl="0">
              <a:lnSpc>
                <a:spcPct val="90000"/>
              </a:lnSpc>
              <a:spcBef>
                <a:spcPts val="0"/>
              </a:spcBef>
              <a:spcAft>
                <a:spcPts val="0"/>
              </a:spcAft>
              <a:buClr>
                <a:schemeClr val="dk1"/>
              </a:buClr>
              <a:buSzPts val="2600"/>
              <a:buFont typeface="Arial"/>
              <a:buNone/>
            </a:pPr>
            <a:r>
              <a:rPr lang="en-US" sz="1700" b="1">
                <a:latin typeface="Arial"/>
                <a:ea typeface="Arial"/>
                <a:cs typeface="Arial"/>
                <a:sym typeface="Arial"/>
              </a:rPr>
              <a:t>What do I do if I have not requested transportation as of today?</a:t>
            </a:r>
            <a:endParaRPr sz="1700" b="1">
              <a:latin typeface="Arial"/>
              <a:ea typeface="Arial"/>
              <a:cs typeface="Arial"/>
              <a:sym typeface="Arial"/>
            </a:endParaRPr>
          </a:p>
          <a:p>
            <a:pPr marL="0" lvl="0" indent="0" algn="l" rtl="0">
              <a:lnSpc>
                <a:spcPct val="90000"/>
              </a:lnSpc>
              <a:spcBef>
                <a:spcPts val="0"/>
              </a:spcBef>
              <a:spcAft>
                <a:spcPts val="0"/>
              </a:spcAft>
              <a:buClr>
                <a:schemeClr val="dk1"/>
              </a:buClr>
              <a:buSzPts val="2600"/>
              <a:buFont typeface="Arial"/>
              <a:buNone/>
            </a:pPr>
            <a:endParaRPr sz="1700" b="1">
              <a:latin typeface="Arial"/>
              <a:ea typeface="Arial"/>
              <a:cs typeface="Arial"/>
              <a:sym typeface="Arial"/>
            </a:endParaRPr>
          </a:p>
          <a:p>
            <a:pPr marL="0" lvl="0" indent="457200" algn="l" rtl="0">
              <a:lnSpc>
                <a:spcPct val="90000"/>
              </a:lnSpc>
              <a:spcBef>
                <a:spcPts val="0"/>
              </a:spcBef>
              <a:spcAft>
                <a:spcPts val="0"/>
              </a:spcAft>
              <a:buNone/>
            </a:pPr>
            <a:r>
              <a:rPr lang="en-US" sz="1700">
                <a:latin typeface="Arial"/>
                <a:ea typeface="Arial"/>
                <a:cs typeface="Arial"/>
                <a:sym typeface="Arial"/>
              </a:rPr>
              <a:t>If you have not requested transportation follow the directives below.</a:t>
            </a:r>
            <a:endParaRPr sz="1700">
              <a:latin typeface="Arial"/>
              <a:ea typeface="Arial"/>
              <a:cs typeface="Arial"/>
              <a:sym typeface="Arial"/>
            </a:endParaRPr>
          </a:p>
          <a:p>
            <a:pPr marL="0" lvl="0" indent="457200" algn="l" rtl="0">
              <a:lnSpc>
                <a:spcPct val="90000"/>
              </a:lnSpc>
              <a:spcBef>
                <a:spcPts val="0"/>
              </a:spcBef>
              <a:spcAft>
                <a:spcPts val="0"/>
              </a:spcAft>
              <a:buNone/>
            </a:pPr>
            <a:r>
              <a:rPr lang="en-US" sz="1700">
                <a:latin typeface="Arial"/>
                <a:ea typeface="Arial"/>
                <a:cs typeface="Arial"/>
                <a:sym typeface="Arial"/>
              </a:rPr>
              <a:t>	-Go to CMS Website</a:t>
            </a:r>
            <a:endParaRPr sz="1700">
              <a:latin typeface="Arial"/>
              <a:ea typeface="Arial"/>
              <a:cs typeface="Arial"/>
              <a:sym typeface="Arial"/>
            </a:endParaRPr>
          </a:p>
          <a:p>
            <a:pPr marL="0" lvl="0" indent="457200" algn="l" rtl="0">
              <a:lnSpc>
                <a:spcPct val="90000"/>
              </a:lnSpc>
              <a:spcBef>
                <a:spcPts val="0"/>
              </a:spcBef>
              <a:spcAft>
                <a:spcPts val="0"/>
              </a:spcAft>
              <a:buNone/>
            </a:pPr>
            <a:r>
              <a:rPr lang="en-US" sz="1700">
                <a:latin typeface="Arial"/>
                <a:ea typeface="Arial"/>
                <a:cs typeface="Arial"/>
                <a:sym typeface="Arial"/>
              </a:rPr>
              <a:t>	-Click the bus</a:t>
            </a:r>
            <a:endParaRPr sz="1700">
              <a:latin typeface="Arial"/>
              <a:ea typeface="Arial"/>
              <a:cs typeface="Arial"/>
              <a:sym typeface="Arial"/>
            </a:endParaRPr>
          </a:p>
          <a:p>
            <a:pPr marL="0" lvl="0" indent="457200" algn="l" rtl="0">
              <a:lnSpc>
                <a:spcPct val="90000"/>
              </a:lnSpc>
              <a:spcBef>
                <a:spcPts val="0"/>
              </a:spcBef>
              <a:spcAft>
                <a:spcPts val="0"/>
              </a:spcAft>
              <a:buNone/>
            </a:pPr>
            <a:r>
              <a:rPr lang="en-US" sz="1700">
                <a:latin typeface="Arial"/>
                <a:ea typeface="Arial"/>
                <a:cs typeface="Arial"/>
                <a:sym typeface="Arial"/>
              </a:rPr>
              <a:t>	-Transportation forms</a:t>
            </a:r>
            <a:endParaRPr sz="1700">
              <a:latin typeface="Arial"/>
              <a:ea typeface="Arial"/>
              <a:cs typeface="Arial"/>
              <a:sym typeface="Arial"/>
            </a:endParaRPr>
          </a:p>
          <a:p>
            <a:pPr marL="0" lvl="0" indent="457200" algn="l" rtl="0">
              <a:lnSpc>
                <a:spcPct val="90000"/>
              </a:lnSpc>
              <a:spcBef>
                <a:spcPts val="0"/>
              </a:spcBef>
              <a:spcAft>
                <a:spcPts val="0"/>
              </a:spcAft>
              <a:buNone/>
            </a:pPr>
            <a:r>
              <a:rPr lang="en-US" sz="1700">
                <a:latin typeface="Arial"/>
                <a:ea typeface="Arial"/>
                <a:cs typeface="Arial"/>
                <a:sym typeface="Arial"/>
              </a:rPr>
              <a:t>	-Click 2022-23 student ridership form </a:t>
            </a:r>
            <a:endParaRPr sz="1700">
              <a:latin typeface="Arial"/>
              <a:ea typeface="Arial"/>
              <a:cs typeface="Arial"/>
              <a:sym typeface="Arial"/>
            </a:endParaRPr>
          </a:p>
          <a:p>
            <a:pPr marL="0" lvl="0" indent="0" algn="l" rtl="0">
              <a:lnSpc>
                <a:spcPct val="90000"/>
              </a:lnSpc>
              <a:spcBef>
                <a:spcPts val="0"/>
              </a:spcBef>
              <a:spcAft>
                <a:spcPts val="0"/>
              </a:spcAft>
              <a:buNone/>
            </a:pPr>
            <a:endParaRPr sz="1700" b="1">
              <a:latin typeface="Arial"/>
              <a:ea typeface="Arial"/>
              <a:cs typeface="Arial"/>
              <a:sym typeface="Arial"/>
            </a:endParaRPr>
          </a:p>
          <a:p>
            <a:pPr marL="0" lvl="0" indent="0" algn="ctr" rtl="0">
              <a:lnSpc>
                <a:spcPct val="90000"/>
              </a:lnSpc>
              <a:spcBef>
                <a:spcPts val="0"/>
              </a:spcBef>
              <a:spcAft>
                <a:spcPts val="0"/>
              </a:spcAft>
              <a:buNone/>
            </a:pPr>
            <a:endParaRPr sz="1700" b="1">
              <a:latin typeface="Arial"/>
              <a:ea typeface="Arial"/>
              <a:cs typeface="Arial"/>
              <a:sym typeface="Arial"/>
            </a:endParaRPr>
          </a:p>
          <a:p>
            <a:pPr marL="0" lvl="0" indent="0" algn="l" rtl="0">
              <a:lnSpc>
                <a:spcPct val="90000"/>
              </a:lnSpc>
              <a:spcBef>
                <a:spcPts val="0"/>
              </a:spcBef>
              <a:spcAft>
                <a:spcPts val="0"/>
              </a:spcAft>
              <a:buClr>
                <a:schemeClr val="dk1"/>
              </a:buClr>
              <a:buSzPts val="2600"/>
              <a:buFont typeface="Arial"/>
              <a:buNone/>
            </a:pPr>
            <a:r>
              <a:rPr lang="en-US" sz="1700" b="1">
                <a:latin typeface="Arial"/>
                <a:ea typeface="Arial"/>
                <a:cs typeface="Arial"/>
                <a:sym typeface="Arial"/>
              </a:rPr>
              <a:t>What do I do if I have requested but have not received transportation yet?</a:t>
            </a:r>
            <a:endParaRPr sz="1700" b="1">
              <a:latin typeface="Arial"/>
              <a:ea typeface="Arial"/>
              <a:cs typeface="Arial"/>
              <a:sym typeface="Arial"/>
            </a:endParaRPr>
          </a:p>
          <a:p>
            <a:pPr marL="0" lvl="0" indent="0" algn="l" rtl="0">
              <a:lnSpc>
                <a:spcPct val="90000"/>
              </a:lnSpc>
              <a:spcBef>
                <a:spcPts val="0"/>
              </a:spcBef>
              <a:spcAft>
                <a:spcPts val="0"/>
              </a:spcAft>
              <a:buClr>
                <a:schemeClr val="dk1"/>
              </a:buClr>
              <a:buSzPts val="2600"/>
              <a:buFont typeface="Arial"/>
              <a:buNone/>
            </a:pPr>
            <a:endParaRPr sz="1700" b="1">
              <a:latin typeface="Arial"/>
              <a:ea typeface="Arial"/>
              <a:cs typeface="Arial"/>
              <a:sym typeface="Arial"/>
            </a:endParaRPr>
          </a:p>
          <a:p>
            <a:pPr marL="0" lvl="0" indent="457200" algn="l" rtl="0">
              <a:lnSpc>
                <a:spcPct val="90000"/>
              </a:lnSpc>
              <a:spcBef>
                <a:spcPts val="0"/>
              </a:spcBef>
              <a:spcAft>
                <a:spcPts val="0"/>
              </a:spcAft>
              <a:buClr>
                <a:schemeClr val="dk1"/>
              </a:buClr>
              <a:buSzPts val="2600"/>
              <a:buFont typeface="Arial"/>
              <a:buNone/>
            </a:pPr>
            <a:r>
              <a:rPr lang="en-US" sz="1700">
                <a:latin typeface="Arial"/>
                <a:ea typeface="Arial"/>
                <a:cs typeface="Arial"/>
                <a:sym typeface="Arial"/>
              </a:rPr>
              <a:t>Check back in with transportation to make sure they still have your information and some will be reaching out to you.  The process has been taking 7 - 10 business days to recognize new request. </a:t>
            </a:r>
            <a:endParaRPr/>
          </a:p>
        </p:txBody>
      </p:sp>
      <p:sp>
        <p:nvSpPr>
          <p:cNvPr id="760" name="Google Shape;760;p78"/>
          <p:cNvSpPr txBox="1">
            <a:spLocks noGrp="1"/>
          </p:cNvSpPr>
          <p:nvPr>
            <p:ph type="title"/>
          </p:nvPr>
        </p:nvSpPr>
        <p:spPr>
          <a:xfrm>
            <a:off x="609600" y="476251"/>
            <a:ext cx="10972800" cy="684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a:t>Transportation</a:t>
            </a:r>
            <a:endParaRPr/>
          </a:p>
          <a:p>
            <a:pPr marL="0" lvl="0" indent="0" algn="ctr"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79"/>
          <p:cNvSpPr txBox="1">
            <a:spLocks noGrp="1"/>
          </p:cNvSpPr>
          <p:nvPr>
            <p:ph type="body" idx="1"/>
          </p:nvPr>
        </p:nvSpPr>
        <p:spPr>
          <a:xfrm>
            <a:off x="609600" y="1600200"/>
            <a:ext cx="10972800" cy="4840500"/>
          </a:xfrm>
          <a:prstGeom prst="rect">
            <a:avLst/>
          </a:prstGeom>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2600"/>
              <a:buFont typeface="Arial"/>
              <a:buNone/>
            </a:pPr>
            <a:r>
              <a:rPr lang="en-US" sz="1700" b="1">
                <a:latin typeface="Arial"/>
                <a:ea typeface="Arial"/>
                <a:cs typeface="Arial"/>
                <a:sym typeface="Arial"/>
              </a:rPr>
              <a:t>If you are here and need bus information, there will be a transportation table set up in the media center.</a:t>
            </a:r>
            <a:endParaRPr sz="1700" b="1">
              <a:latin typeface="Arial"/>
              <a:ea typeface="Arial"/>
              <a:cs typeface="Arial"/>
              <a:sym typeface="Arial"/>
            </a:endParaRPr>
          </a:p>
          <a:p>
            <a:pPr marL="0" lvl="0" indent="0" algn="ctr" rtl="0">
              <a:lnSpc>
                <a:spcPct val="90000"/>
              </a:lnSpc>
              <a:spcBef>
                <a:spcPts val="0"/>
              </a:spcBef>
              <a:spcAft>
                <a:spcPts val="0"/>
              </a:spcAft>
              <a:buNone/>
            </a:pPr>
            <a:endParaRPr sz="1700" b="1">
              <a:latin typeface="Arial"/>
              <a:ea typeface="Arial"/>
              <a:cs typeface="Arial"/>
              <a:sym typeface="Arial"/>
            </a:endParaRPr>
          </a:p>
          <a:p>
            <a:pPr marL="0" lvl="0" indent="0" algn="ctr" rtl="0">
              <a:lnSpc>
                <a:spcPct val="90000"/>
              </a:lnSpc>
              <a:spcBef>
                <a:spcPts val="0"/>
              </a:spcBef>
              <a:spcAft>
                <a:spcPts val="0"/>
              </a:spcAft>
              <a:buNone/>
            </a:pPr>
            <a:r>
              <a:rPr lang="en-US" sz="1700" b="1">
                <a:latin typeface="Arial"/>
                <a:ea typeface="Arial"/>
                <a:cs typeface="Arial"/>
                <a:sym typeface="Arial"/>
              </a:rPr>
              <a:t>Use the QR code below to download the “Here comes the bus” app.  After going to the link and submitting your children's information you are to enter the code 73877 to begin use.</a:t>
            </a:r>
            <a:endParaRPr sz="1700" b="1">
              <a:latin typeface="Arial"/>
              <a:ea typeface="Arial"/>
              <a:cs typeface="Arial"/>
              <a:sym typeface="Arial"/>
            </a:endParaRPr>
          </a:p>
          <a:p>
            <a:pPr marL="0" lvl="0" indent="0" algn="ctr" rtl="0">
              <a:lnSpc>
                <a:spcPct val="90000"/>
              </a:lnSpc>
              <a:spcBef>
                <a:spcPts val="0"/>
              </a:spcBef>
              <a:spcAft>
                <a:spcPts val="0"/>
              </a:spcAft>
              <a:buClr>
                <a:schemeClr val="dk1"/>
              </a:buClr>
              <a:buSzPts val="2100"/>
              <a:buFont typeface="Arial"/>
              <a:buNone/>
            </a:pPr>
            <a:endParaRPr sz="1700" b="1">
              <a:latin typeface="Arial"/>
              <a:ea typeface="Arial"/>
              <a:cs typeface="Arial"/>
              <a:sym typeface="Arial"/>
            </a:endParaRPr>
          </a:p>
          <a:p>
            <a:pPr marL="0" lvl="0" indent="0" algn="ctr" rtl="0">
              <a:lnSpc>
                <a:spcPct val="90000"/>
              </a:lnSpc>
              <a:spcBef>
                <a:spcPts val="0"/>
              </a:spcBef>
              <a:spcAft>
                <a:spcPts val="0"/>
              </a:spcAft>
              <a:buClr>
                <a:schemeClr val="dk1"/>
              </a:buClr>
              <a:buSzPts val="3800"/>
              <a:buFont typeface="Arial"/>
              <a:buNone/>
            </a:pPr>
            <a:endParaRPr sz="1700">
              <a:latin typeface="Arial"/>
              <a:ea typeface="Arial"/>
              <a:cs typeface="Arial"/>
              <a:sym typeface="Arial"/>
            </a:endParaRPr>
          </a:p>
          <a:p>
            <a:pPr marL="0" lvl="0" indent="0" algn="ctr" rtl="0">
              <a:lnSpc>
                <a:spcPct val="90000"/>
              </a:lnSpc>
              <a:spcBef>
                <a:spcPts val="0"/>
              </a:spcBef>
              <a:spcAft>
                <a:spcPts val="0"/>
              </a:spcAft>
              <a:buClr>
                <a:schemeClr val="dk1"/>
              </a:buClr>
              <a:buSzPts val="3800"/>
              <a:buFont typeface="Arial"/>
              <a:buNone/>
            </a:pPr>
            <a:endParaRPr sz="1700" b="1">
              <a:latin typeface="Arial"/>
              <a:ea typeface="Arial"/>
              <a:cs typeface="Arial"/>
              <a:sym typeface="Arial"/>
            </a:endParaRPr>
          </a:p>
          <a:p>
            <a:pPr marL="0" lvl="0" indent="0" algn="ctr" rtl="0">
              <a:lnSpc>
                <a:spcPct val="90000"/>
              </a:lnSpc>
              <a:spcBef>
                <a:spcPts val="0"/>
              </a:spcBef>
              <a:spcAft>
                <a:spcPts val="0"/>
              </a:spcAft>
              <a:buNone/>
            </a:pPr>
            <a:endParaRPr sz="1700" b="1">
              <a:latin typeface="Arial"/>
              <a:ea typeface="Arial"/>
              <a:cs typeface="Arial"/>
              <a:sym typeface="Arial"/>
            </a:endParaRPr>
          </a:p>
          <a:p>
            <a:pPr marL="0" lvl="0" indent="0" algn="ctr" rtl="0">
              <a:lnSpc>
                <a:spcPct val="90000"/>
              </a:lnSpc>
              <a:spcBef>
                <a:spcPts val="0"/>
              </a:spcBef>
              <a:spcAft>
                <a:spcPts val="0"/>
              </a:spcAft>
              <a:buNone/>
            </a:pPr>
            <a:endParaRPr sz="1700" b="1">
              <a:latin typeface="Arial"/>
              <a:ea typeface="Arial"/>
              <a:cs typeface="Arial"/>
              <a:sym typeface="Arial"/>
            </a:endParaRPr>
          </a:p>
          <a:p>
            <a:pPr marL="0" lvl="0" indent="0" algn="ctr" rtl="0">
              <a:lnSpc>
                <a:spcPct val="90000"/>
              </a:lnSpc>
              <a:spcBef>
                <a:spcPts val="0"/>
              </a:spcBef>
              <a:spcAft>
                <a:spcPts val="0"/>
              </a:spcAft>
              <a:buNone/>
            </a:pPr>
            <a:endParaRPr sz="1700" b="1">
              <a:latin typeface="Arial"/>
              <a:ea typeface="Arial"/>
              <a:cs typeface="Arial"/>
              <a:sym typeface="Arial"/>
            </a:endParaRPr>
          </a:p>
          <a:p>
            <a:pPr marL="0" lvl="0" indent="0" algn="ctr" rtl="0">
              <a:lnSpc>
                <a:spcPct val="90000"/>
              </a:lnSpc>
              <a:spcBef>
                <a:spcPts val="0"/>
              </a:spcBef>
              <a:spcAft>
                <a:spcPts val="0"/>
              </a:spcAft>
              <a:buNone/>
            </a:pPr>
            <a:endParaRPr sz="1700" b="1">
              <a:latin typeface="Arial"/>
              <a:ea typeface="Arial"/>
              <a:cs typeface="Arial"/>
              <a:sym typeface="Arial"/>
            </a:endParaRPr>
          </a:p>
          <a:p>
            <a:pPr marL="0" lvl="0" indent="0" algn="ctr" rtl="0">
              <a:lnSpc>
                <a:spcPct val="90000"/>
              </a:lnSpc>
              <a:spcBef>
                <a:spcPts val="0"/>
              </a:spcBef>
              <a:spcAft>
                <a:spcPts val="0"/>
              </a:spcAft>
              <a:buClr>
                <a:schemeClr val="dk1"/>
              </a:buClr>
              <a:buSzPts val="3800"/>
              <a:buFont typeface="Arial"/>
              <a:buNone/>
            </a:pPr>
            <a:r>
              <a:rPr lang="en-US" sz="1700" b="1">
                <a:latin typeface="Arial"/>
                <a:ea typeface="Arial"/>
                <a:cs typeface="Arial"/>
                <a:sym typeface="Arial"/>
              </a:rPr>
              <a:t>I</a:t>
            </a:r>
            <a:r>
              <a:rPr lang="en-US" sz="1700" b="1" u="sng">
                <a:latin typeface="Arial"/>
                <a:ea typeface="Arial"/>
                <a:cs typeface="Arial"/>
                <a:sym typeface="Arial"/>
              </a:rPr>
              <a:t>ssues with transportation (routing issues, etc.)?</a:t>
            </a:r>
            <a:endParaRPr sz="1700">
              <a:latin typeface="Arial"/>
              <a:ea typeface="Arial"/>
              <a:cs typeface="Arial"/>
              <a:sym typeface="Arial"/>
            </a:endParaRPr>
          </a:p>
          <a:p>
            <a:pPr marL="0" lvl="0" indent="0" algn="ctr" rtl="0">
              <a:lnSpc>
                <a:spcPct val="90000"/>
              </a:lnSpc>
              <a:spcBef>
                <a:spcPts val="0"/>
              </a:spcBef>
              <a:spcAft>
                <a:spcPts val="0"/>
              </a:spcAft>
              <a:buClr>
                <a:schemeClr val="dk1"/>
              </a:buClr>
              <a:buSzPts val="3800"/>
              <a:buFont typeface="Arial"/>
              <a:buNone/>
            </a:pPr>
            <a:endParaRPr sz="1700">
              <a:latin typeface="Arial"/>
              <a:ea typeface="Arial"/>
              <a:cs typeface="Arial"/>
              <a:sym typeface="Arial"/>
            </a:endParaRPr>
          </a:p>
          <a:p>
            <a:pPr marL="0" lvl="0" indent="0" algn="ctr" rtl="0">
              <a:lnSpc>
                <a:spcPct val="90000"/>
              </a:lnSpc>
              <a:spcBef>
                <a:spcPts val="0"/>
              </a:spcBef>
              <a:spcAft>
                <a:spcPts val="0"/>
              </a:spcAft>
              <a:buClr>
                <a:schemeClr val="dk1"/>
              </a:buClr>
              <a:buSzPts val="3800"/>
              <a:buFont typeface="Arial"/>
              <a:buNone/>
            </a:pPr>
            <a:r>
              <a:rPr lang="en-US" sz="1700">
                <a:latin typeface="Arial"/>
                <a:ea typeface="Arial"/>
                <a:cs typeface="Arial"/>
                <a:sym typeface="Arial"/>
              </a:rPr>
              <a:t>West Meck Transportation #: </a:t>
            </a:r>
            <a:r>
              <a:rPr lang="en-US" sz="1700" b="1">
                <a:latin typeface="Arial"/>
                <a:ea typeface="Arial"/>
                <a:cs typeface="Arial"/>
                <a:sym typeface="Arial"/>
              </a:rPr>
              <a:t>980-343-6715</a:t>
            </a:r>
            <a:endParaRPr sz="1700">
              <a:latin typeface="Arial"/>
              <a:ea typeface="Arial"/>
              <a:cs typeface="Arial"/>
              <a:sym typeface="Arial"/>
            </a:endParaRPr>
          </a:p>
          <a:p>
            <a:pPr marL="0" lvl="0" indent="0" algn="ctr" rtl="0">
              <a:lnSpc>
                <a:spcPct val="90000"/>
              </a:lnSpc>
              <a:spcBef>
                <a:spcPts val="0"/>
              </a:spcBef>
              <a:spcAft>
                <a:spcPts val="0"/>
              </a:spcAft>
              <a:buClr>
                <a:schemeClr val="dk1"/>
              </a:buClr>
              <a:buSzPts val="3800"/>
              <a:buFont typeface="Arial"/>
              <a:buNone/>
            </a:pPr>
            <a:endParaRPr sz="1700" b="1">
              <a:latin typeface="Arial"/>
              <a:ea typeface="Arial"/>
              <a:cs typeface="Arial"/>
              <a:sym typeface="Arial"/>
            </a:endParaRPr>
          </a:p>
          <a:p>
            <a:pPr marL="0" lvl="0" indent="0" algn="ctr" rtl="0">
              <a:lnSpc>
                <a:spcPct val="90000"/>
              </a:lnSpc>
              <a:spcBef>
                <a:spcPts val="0"/>
              </a:spcBef>
              <a:spcAft>
                <a:spcPts val="0"/>
              </a:spcAft>
              <a:buClr>
                <a:schemeClr val="dk1"/>
              </a:buClr>
              <a:buSzPts val="3600"/>
              <a:buFont typeface="Arial"/>
              <a:buNone/>
            </a:pPr>
            <a:r>
              <a:rPr lang="en-US" sz="1700">
                <a:latin typeface="Arial"/>
                <a:ea typeface="Arial"/>
                <a:cs typeface="Arial"/>
                <a:sym typeface="Arial"/>
              </a:rPr>
              <a:t>Phone 980-343-6715 • Fax 980-343-6723 • www.cms.k12.nc.us</a:t>
            </a:r>
            <a:endParaRPr sz="1700" b="1">
              <a:latin typeface="Arial"/>
              <a:ea typeface="Arial"/>
              <a:cs typeface="Arial"/>
              <a:sym typeface="Arial"/>
            </a:endParaRPr>
          </a:p>
          <a:p>
            <a:pPr marL="0" lvl="0" indent="0" algn="l" rtl="0">
              <a:spcBef>
                <a:spcPts val="0"/>
              </a:spcBef>
              <a:spcAft>
                <a:spcPts val="0"/>
              </a:spcAft>
              <a:buClr>
                <a:schemeClr val="dk1"/>
              </a:buClr>
              <a:buSzPts val="2700"/>
              <a:buFont typeface="Arial"/>
              <a:buNone/>
            </a:pPr>
            <a:endParaRPr sz="1700"/>
          </a:p>
          <a:p>
            <a:pPr marL="0" lvl="0" indent="0" algn="l" rtl="0">
              <a:spcBef>
                <a:spcPts val="0"/>
              </a:spcBef>
              <a:spcAft>
                <a:spcPts val="0"/>
              </a:spcAft>
              <a:buNone/>
            </a:pPr>
            <a:endParaRPr/>
          </a:p>
        </p:txBody>
      </p:sp>
      <p:sp>
        <p:nvSpPr>
          <p:cNvPr id="767" name="Google Shape;767;p79"/>
          <p:cNvSpPr txBox="1">
            <a:spLocks noGrp="1"/>
          </p:cNvSpPr>
          <p:nvPr>
            <p:ph type="title"/>
          </p:nvPr>
        </p:nvSpPr>
        <p:spPr>
          <a:xfrm>
            <a:off x="609600" y="17762"/>
            <a:ext cx="10972800" cy="11433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Clr>
                <a:schemeClr val="dk1"/>
              </a:buClr>
              <a:buSzPts val="5900"/>
              <a:buFont typeface="Arial"/>
              <a:buNone/>
            </a:pPr>
            <a:r>
              <a:rPr lang="en-US">
                <a:solidFill>
                  <a:schemeClr val="lt1"/>
                </a:solidFill>
              </a:rPr>
              <a:t>Transportation</a:t>
            </a:r>
            <a:endParaRPr/>
          </a:p>
        </p:txBody>
      </p:sp>
      <p:pic>
        <p:nvPicPr>
          <p:cNvPr id="768" name="Google Shape;768;p79"/>
          <p:cNvPicPr preferRelativeResize="0"/>
          <p:nvPr/>
        </p:nvPicPr>
        <p:blipFill>
          <a:blip r:embed="rId3">
            <a:alphaModFix/>
          </a:blip>
          <a:stretch>
            <a:fillRect/>
          </a:stretch>
        </p:blipFill>
        <p:spPr>
          <a:xfrm>
            <a:off x="5141475" y="2715350"/>
            <a:ext cx="1749925" cy="1538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53"/>
          <p:cNvSpPr txBox="1">
            <a:spLocks noGrp="1"/>
          </p:cNvSpPr>
          <p:nvPr>
            <p:ph type="ctrTitle"/>
          </p:nvPr>
        </p:nvSpPr>
        <p:spPr>
          <a:xfrm>
            <a:off x="605775" y="1298450"/>
            <a:ext cx="8211900" cy="32553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b="1">
                <a:solidFill>
                  <a:schemeClr val="dk1"/>
                </a:solidFill>
              </a:rPr>
              <a:t>WELCOME TO </a:t>
            </a:r>
            <a:endParaRPr b="1">
              <a:solidFill>
                <a:schemeClr val="dk1"/>
              </a:solidFill>
            </a:endParaRPr>
          </a:p>
          <a:p>
            <a:pPr marL="0" lvl="0" indent="0" algn="ctr" rtl="0">
              <a:spcBef>
                <a:spcPts val="0"/>
              </a:spcBef>
              <a:spcAft>
                <a:spcPts val="0"/>
              </a:spcAft>
              <a:buNone/>
            </a:pPr>
            <a:r>
              <a:rPr lang="en-US" b="1">
                <a:solidFill>
                  <a:schemeClr val="dk1"/>
                </a:solidFill>
              </a:rPr>
              <a:t>WEST MECKLENBURG</a:t>
            </a:r>
            <a:endParaRPr b="1">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2"/>
        <p:cNvGrpSpPr/>
        <p:nvPr/>
      </p:nvGrpSpPr>
      <p:grpSpPr>
        <a:xfrm>
          <a:off x="0" y="0"/>
          <a:ext cx="0" cy="0"/>
          <a:chOff x="0" y="0"/>
          <a:chExt cx="0" cy="0"/>
        </a:xfrm>
      </p:grpSpPr>
      <p:sp>
        <p:nvSpPr>
          <p:cNvPr id="773" name="Google Shape;773;p8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774" name="Google Shape;774;p80"/>
          <p:cNvSpPr/>
          <p:nvPr/>
        </p:nvSpPr>
        <p:spPr>
          <a:xfrm>
            <a:off x="0" y="3647203"/>
            <a:ext cx="11707367" cy="2572622"/>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80"/>
          <p:cNvSpPr txBox="1">
            <a:spLocks noGrp="1"/>
          </p:cNvSpPr>
          <p:nvPr>
            <p:ph type="title"/>
          </p:nvPr>
        </p:nvSpPr>
        <p:spPr>
          <a:xfrm>
            <a:off x="1063691" y="4049486"/>
            <a:ext cx="10373566" cy="188322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800"/>
              <a:buFont typeface="Arial"/>
              <a:buNone/>
            </a:pPr>
            <a:r>
              <a:rPr lang="en-US" sz="4800" b="1">
                <a:solidFill>
                  <a:schemeClr val="dk1"/>
                </a:solidFill>
                <a:latin typeface="Arial"/>
                <a:ea typeface="Arial"/>
                <a:cs typeface="Arial"/>
                <a:sym typeface="Arial"/>
              </a:rPr>
              <a:t>Thank you for being here! </a:t>
            </a:r>
            <a:endParaRPr sz="4800" b="1">
              <a:solidFill>
                <a:schemeClr val="dk1"/>
              </a:solidFill>
              <a:latin typeface="Arial"/>
              <a:ea typeface="Arial"/>
              <a:cs typeface="Arial"/>
              <a:sym typeface="Arial"/>
            </a:endParaRPr>
          </a:p>
        </p:txBody>
      </p:sp>
      <p:pic>
        <p:nvPicPr>
          <p:cNvPr id="776" name="Google Shape;776;p80" descr="Logo, icon&#10;&#10;Description automatically generated"/>
          <p:cNvPicPr preferRelativeResize="0"/>
          <p:nvPr/>
        </p:nvPicPr>
        <p:blipFill rotWithShape="1">
          <a:blip r:embed="rId3">
            <a:alphaModFix/>
          </a:blip>
          <a:srcRect/>
          <a:stretch/>
        </p:blipFill>
        <p:spPr>
          <a:xfrm>
            <a:off x="1063691" y="589601"/>
            <a:ext cx="3331905" cy="2665524"/>
          </a:xfrm>
          <a:prstGeom prst="rect">
            <a:avLst/>
          </a:prstGeom>
          <a:noFill/>
          <a:ln>
            <a:noFill/>
          </a:ln>
        </p:spPr>
      </p:pic>
      <p:pic>
        <p:nvPicPr>
          <p:cNvPr id="777" name="Google Shape;777;p80"/>
          <p:cNvPicPr preferRelativeResize="0"/>
          <p:nvPr/>
        </p:nvPicPr>
        <p:blipFill rotWithShape="1">
          <a:blip r:embed="rId4">
            <a:alphaModFix/>
          </a:blip>
          <a:srcRect/>
          <a:stretch/>
        </p:blipFill>
        <p:spPr>
          <a:xfrm>
            <a:off x="4755503" y="914462"/>
            <a:ext cx="3331905" cy="2015802"/>
          </a:xfrm>
          <a:prstGeom prst="rect">
            <a:avLst/>
          </a:prstGeom>
          <a:noFill/>
          <a:ln>
            <a:noFill/>
          </a:ln>
        </p:spPr>
      </p:pic>
      <p:pic>
        <p:nvPicPr>
          <p:cNvPr id="778" name="Google Shape;778;p80" descr="Icon&#10;&#10;Description automatically generated"/>
          <p:cNvPicPr preferRelativeResize="0"/>
          <p:nvPr/>
        </p:nvPicPr>
        <p:blipFill rotWithShape="1">
          <a:blip r:embed="rId5">
            <a:alphaModFix/>
          </a:blip>
          <a:srcRect/>
          <a:stretch/>
        </p:blipFill>
        <p:spPr>
          <a:xfrm>
            <a:off x="8447314" y="484633"/>
            <a:ext cx="2875460" cy="2875460"/>
          </a:xfrm>
          <a:prstGeom prst="rect">
            <a:avLst/>
          </a:prstGeom>
          <a:noFill/>
          <a:ln>
            <a:noFill/>
          </a:ln>
        </p:spPr>
      </p:pic>
      <p:sp>
        <p:nvSpPr>
          <p:cNvPr id="779" name="Google Shape;779;p80"/>
          <p:cNvSpPr txBox="1"/>
          <p:nvPr/>
        </p:nvSpPr>
        <p:spPr>
          <a:xfrm>
            <a:off x="9092676" y="3160038"/>
            <a:ext cx="2230098" cy="200055"/>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US" sz="700" b="0" i="0" u="sng" strike="noStrike" cap="none">
                <a:solidFill>
                  <a:schemeClr val="hlink"/>
                </a:solidFill>
                <a:latin typeface="Corbel"/>
                <a:ea typeface="Corbel"/>
                <a:cs typeface="Corbel"/>
                <a:sym typeface="Corbel"/>
                <a:hlinkClick r:id="rId6"/>
              </a:rPr>
              <a:t>This Photo</a:t>
            </a:r>
            <a:r>
              <a:rPr lang="en-US" sz="700" b="0" i="0" u="none" strike="noStrike" cap="none">
                <a:solidFill>
                  <a:srgbClr val="FFFFFF"/>
                </a:solidFill>
                <a:latin typeface="Corbel"/>
                <a:ea typeface="Corbel"/>
                <a:cs typeface="Corbel"/>
                <a:sym typeface="Corbel"/>
              </a:rPr>
              <a:t> by Unknown Author is licensed under </a:t>
            </a:r>
            <a:r>
              <a:rPr lang="en-US" sz="700" b="0" i="0" u="sng" strike="noStrike" cap="none">
                <a:solidFill>
                  <a:schemeClr val="hlink"/>
                </a:solidFill>
                <a:latin typeface="Corbel"/>
                <a:ea typeface="Corbel"/>
                <a:cs typeface="Corbel"/>
                <a:sym typeface="Corbel"/>
                <a:hlinkClick r:id="rId7"/>
              </a:rPr>
              <a:t>CC BY</a:t>
            </a:r>
            <a:endParaRPr sz="700" b="0" i="0" u="none" strike="noStrike" cap="none">
              <a:solidFill>
                <a:srgbClr val="FFFFFF"/>
              </a:solidFill>
              <a:latin typeface="Corbel"/>
              <a:ea typeface="Corbel"/>
              <a:cs typeface="Corbel"/>
              <a:sym typeface="Corbel"/>
            </a:endParaRPr>
          </a:p>
        </p:txBody>
      </p:sp>
      <p:sp>
        <p:nvSpPr>
          <p:cNvPr id="780" name="Google Shape;780;p80"/>
          <p:cNvSpPr txBox="1"/>
          <p:nvPr/>
        </p:nvSpPr>
        <p:spPr>
          <a:xfrm>
            <a:off x="2165498" y="3055070"/>
            <a:ext cx="2230098" cy="200055"/>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US" sz="700" b="0" i="0" u="sng" strike="noStrike" cap="none">
                <a:solidFill>
                  <a:schemeClr val="hlink"/>
                </a:solidFill>
                <a:latin typeface="Corbel"/>
                <a:ea typeface="Corbel"/>
                <a:cs typeface="Corbel"/>
                <a:sym typeface="Corbel"/>
                <a:hlinkClick r:id="rId8"/>
              </a:rPr>
              <a:t>This Photo</a:t>
            </a:r>
            <a:r>
              <a:rPr lang="en-US" sz="700" b="0" i="0" u="none" strike="noStrike" cap="none">
                <a:solidFill>
                  <a:srgbClr val="FFFFFF"/>
                </a:solidFill>
                <a:latin typeface="Corbel"/>
                <a:ea typeface="Corbel"/>
                <a:cs typeface="Corbel"/>
                <a:sym typeface="Corbel"/>
              </a:rPr>
              <a:t> by Unknown Author is licensed under </a:t>
            </a:r>
            <a:r>
              <a:rPr lang="en-US" sz="700" b="0" i="0" u="sng" strike="noStrike" cap="none">
                <a:solidFill>
                  <a:schemeClr val="hlink"/>
                </a:solidFill>
                <a:latin typeface="Corbel"/>
                <a:ea typeface="Corbel"/>
                <a:cs typeface="Corbel"/>
                <a:sym typeface="Corbel"/>
                <a:hlinkClick r:id="rId7"/>
              </a:rPr>
              <a:t>CC BY</a:t>
            </a:r>
            <a:endParaRPr sz="700" b="0" i="0" u="none" strike="noStrike" cap="none">
              <a:solidFill>
                <a:srgbClr val="FFFFFF"/>
              </a:solidFill>
              <a:latin typeface="Corbel"/>
              <a:ea typeface="Corbel"/>
              <a:cs typeface="Corbel"/>
              <a:sym typeface="Corbe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4"/>
        <p:cNvGrpSpPr/>
        <p:nvPr/>
      </p:nvGrpSpPr>
      <p:grpSpPr>
        <a:xfrm>
          <a:off x="0" y="0"/>
          <a:ext cx="0" cy="0"/>
          <a:chOff x="0" y="0"/>
          <a:chExt cx="0" cy="0"/>
        </a:xfrm>
      </p:grpSpPr>
      <p:sp>
        <p:nvSpPr>
          <p:cNvPr id="785" name="Google Shape;785;p8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786" name="Google Shape;786;p81"/>
          <p:cNvSpPr txBox="1">
            <a:spLocks noGrp="1"/>
          </p:cNvSpPr>
          <p:nvPr>
            <p:ph type="ctrTitle"/>
          </p:nvPr>
        </p:nvSpPr>
        <p:spPr>
          <a:xfrm>
            <a:off x="1197200" y="304800"/>
            <a:ext cx="7540800" cy="5970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3F3F3F"/>
              </a:buClr>
              <a:buSzPct val="100000"/>
              <a:buFont typeface="Arial"/>
              <a:buNone/>
            </a:pPr>
            <a:br>
              <a:rPr lang="en-US" sz="5000" b="0">
                <a:solidFill>
                  <a:srgbClr val="3F3F3F"/>
                </a:solidFill>
                <a:latin typeface="Arial"/>
                <a:ea typeface="Arial"/>
                <a:cs typeface="Arial"/>
                <a:sym typeface="Arial"/>
              </a:rPr>
            </a:br>
            <a:r>
              <a:rPr lang="en-US" sz="4444" b="1">
                <a:solidFill>
                  <a:srgbClr val="3F3F3F"/>
                </a:solidFill>
                <a:latin typeface="Arial"/>
                <a:ea typeface="Arial"/>
                <a:cs typeface="Arial"/>
                <a:sym typeface="Arial"/>
              </a:rPr>
              <a:t>Welcome </a:t>
            </a:r>
            <a:r>
              <a:rPr lang="en-US" sz="4444" b="1" i="0" u="none" strike="noStrike" cap="none">
                <a:solidFill>
                  <a:srgbClr val="3F3F3F"/>
                </a:solidFill>
                <a:latin typeface="Arial"/>
                <a:ea typeface="Arial"/>
                <a:cs typeface="Arial"/>
                <a:sym typeface="Arial"/>
              </a:rPr>
              <a:t>to the Title I Annual Meeting for Parents &amp;  Families</a:t>
            </a:r>
            <a:br>
              <a:rPr lang="en-US" sz="4444" b="1" i="0" u="none" strike="noStrike" cap="none">
                <a:solidFill>
                  <a:srgbClr val="3F3F3F"/>
                </a:solidFill>
                <a:latin typeface="Arial"/>
                <a:ea typeface="Arial"/>
                <a:cs typeface="Arial"/>
                <a:sym typeface="Arial"/>
              </a:rPr>
            </a:br>
            <a:r>
              <a:rPr lang="en-US" sz="4444" b="1">
                <a:solidFill>
                  <a:srgbClr val="3F3F3F"/>
                </a:solidFill>
                <a:latin typeface="Arial"/>
                <a:ea typeface="Arial"/>
                <a:cs typeface="Arial"/>
                <a:sym typeface="Arial"/>
              </a:rPr>
              <a:t>2022-2023</a:t>
            </a:r>
            <a:endParaRPr sz="4444" b="1">
              <a:solidFill>
                <a:srgbClr val="3F3F3F"/>
              </a:solidFill>
              <a:latin typeface="Arial"/>
              <a:ea typeface="Arial"/>
              <a:cs typeface="Arial"/>
              <a:sym typeface="Arial"/>
            </a:endParaRPr>
          </a:p>
          <a:p>
            <a:pPr marL="0" lvl="0" indent="0" algn="ctr" rtl="0">
              <a:lnSpc>
                <a:spcPct val="90000"/>
              </a:lnSpc>
              <a:spcBef>
                <a:spcPts val="0"/>
              </a:spcBef>
              <a:spcAft>
                <a:spcPts val="0"/>
              </a:spcAft>
              <a:buClr>
                <a:srgbClr val="3F3F3F"/>
              </a:buClr>
              <a:buSzPct val="100000"/>
              <a:buFont typeface="Arial"/>
              <a:buNone/>
            </a:pPr>
            <a:br>
              <a:rPr lang="en-US" sz="5000" b="0" i="0" u="none" strike="noStrike" cap="none">
                <a:solidFill>
                  <a:srgbClr val="3F3F3F"/>
                </a:solidFill>
                <a:latin typeface="Arial"/>
                <a:ea typeface="Arial"/>
                <a:cs typeface="Arial"/>
                <a:sym typeface="Arial"/>
              </a:rPr>
            </a:br>
            <a:r>
              <a:rPr lang="en-US" sz="3600" b="1">
                <a:solidFill>
                  <a:srgbClr val="3F3F3F"/>
                </a:solidFill>
                <a:latin typeface="Arial"/>
                <a:ea typeface="Arial"/>
                <a:cs typeface="Arial"/>
                <a:sym typeface="Arial"/>
              </a:rPr>
              <a:t>West Mecklenburg High School</a:t>
            </a:r>
            <a:br>
              <a:rPr lang="en-US" sz="3600" b="1">
                <a:solidFill>
                  <a:srgbClr val="3F3F3F"/>
                </a:solidFill>
                <a:latin typeface="Arial"/>
                <a:ea typeface="Arial"/>
                <a:cs typeface="Arial"/>
                <a:sym typeface="Arial"/>
              </a:rPr>
            </a:br>
            <a:r>
              <a:rPr lang="en-US" sz="3600" b="1">
                <a:solidFill>
                  <a:srgbClr val="3F3F3F"/>
                </a:solidFill>
                <a:latin typeface="Arial"/>
                <a:ea typeface="Arial"/>
                <a:cs typeface="Arial"/>
                <a:sym typeface="Arial"/>
              </a:rPr>
              <a:t>August 24, 2022 (In-person)</a:t>
            </a:r>
            <a:br>
              <a:rPr lang="en-US" sz="3600" b="1">
                <a:solidFill>
                  <a:srgbClr val="3F3F3F"/>
                </a:solidFill>
                <a:latin typeface="Arial"/>
                <a:ea typeface="Arial"/>
                <a:cs typeface="Arial"/>
                <a:sym typeface="Arial"/>
              </a:rPr>
            </a:br>
            <a:r>
              <a:rPr lang="en-US" sz="3600" b="1">
                <a:solidFill>
                  <a:srgbClr val="3F3F3F"/>
                </a:solidFill>
                <a:latin typeface="Arial"/>
                <a:ea typeface="Arial"/>
                <a:cs typeface="Arial"/>
                <a:sym typeface="Arial"/>
              </a:rPr>
              <a:t>August 25, 2022 (Virtual) </a:t>
            </a:r>
            <a:br>
              <a:rPr lang="en-US" sz="5000" b="0" i="0" u="none" strike="noStrike" cap="none">
                <a:solidFill>
                  <a:srgbClr val="3F3F3F"/>
                </a:solidFill>
                <a:latin typeface="Arial"/>
                <a:ea typeface="Arial"/>
                <a:cs typeface="Arial"/>
                <a:sym typeface="Arial"/>
              </a:rPr>
            </a:br>
            <a:br>
              <a:rPr lang="en-US" sz="5000" b="0" i="0" u="none" strike="noStrike" cap="none">
                <a:solidFill>
                  <a:srgbClr val="3F3F3F"/>
                </a:solidFill>
                <a:latin typeface="Arial"/>
                <a:ea typeface="Arial"/>
                <a:cs typeface="Arial"/>
                <a:sym typeface="Arial"/>
              </a:rPr>
            </a:br>
            <a:endParaRPr sz="5000">
              <a:solidFill>
                <a:srgbClr val="3F3F3F"/>
              </a:solidFill>
              <a:latin typeface="Arial"/>
              <a:ea typeface="Arial"/>
              <a:cs typeface="Arial"/>
              <a:sym typeface="Arial"/>
            </a:endParaRPr>
          </a:p>
        </p:txBody>
      </p:sp>
      <p:sp>
        <p:nvSpPr>
          <p:cNvPr id="787" name="Google Shape;787;p81"/>
          <p:cNvSpPr/>
          <p:nvPr/>
        </p:nvSpPr>
        <p:spPr>
          <a:xfrm>
            <a:off x="0" y="0"/>
            <a:ext cx="895200"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81"/>
          <p:cNvSpPr/>
          <p:nvPr/>
        </p:nvSpPr>
        <p:spPr>
          <a:xfrm>
            <a:off x="11685778" y="767825"/>
            <a:ext cx="507900" cy="5328300"/>
          </a:xfrm>
          <a:prstGeom prst="rect">
            <a:avLst/>
          </a:prstGeom>
          <a:solidFill>
            <a:srgbClr val="C8C8C8">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789" name="Google Shape;789;p81"/>
          <p:cNvPicPr preferRelativeResize="0"/>
          <p:nvPr/>
        </p:nvPicPr>
        <p:blipFill rotWithShape="1">
          <a:blip r:embed="rId3">
            <a:alphaModFix/>
          </a:blip>
          <a:srcRect/>
          <a:stretch/>
        </p:blipFill>
        <p:spPr>
          <a:xfrm>
            <a:off x="5140902" y="5839498"/>
            <a:ext cx="1533350" cy="512999"/>
          </a:xfrm>
          <a:prstGeom prst="rect">
            <a:avLst/>
          </a:prstGeom>
          <a:noFill/>
          <a:ln>
            <a:noFill/>
          </a:ln>
        </p:spPr>
      </p:pic>
      <p:pic>
        <p:nvPicPr>
          <p:cNvPr id="790" name="Google Shape;790;p81"/>
          <p:cNvPicPr preferRelativeResize="0"/>
          <p:nvPr/>
        </p:nvPicPr>
        <p:blipFill rotWithShape="1">
          <a:blip r:embed="rId4">
            <a:alphaModFix/>
          </a:blip>
          <a:srcRect/>
          <a:stretch/>
        </p:blipFill>
        <p:spPr>
          <a:xfrm>
            <a:off x="8355743" y="570963"/>
            <a:ext cx="3596951" cy="217646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4"/>
        <p:cNvGrpSpPr/>
        <p:nvPr/>
      </p:nvGrpSpPr>
      <p:grpSpPr>
        <a:xfrm>
          <a:off x="0" y="0"/>
          <a:ext cx="0" cy="0"/>
          <a:chOff x="0" y="0"/>
          <a:chExt cx="0" cy="0"/>
        </a:xfrm>
      </p:grpSpPr>
      <p:sp>
        <p:nvSpPr>
          <p:cNvPr id="795" name="Google Shape;795;p82"/>
          <p:cNvSpPr txBox="1">
            <a:spLocks noGrp="1"/>
          </p:cNvSpPr>
          <p:nvPr>
            <p:ph type="title"/>
          </p:nvPr>
        </p:nvSpPr>
        <p:spPr>
          <a:xfrm>
            <a:off x="252919" y="864109"/>
            <a:ext cx="2947500" cy="486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b="1">
                <a:solidFill>
                  <a:schemeClr val="dk1"/>
                </a:solidFill>
                <a:latin typeface="Arial"/>
                <a:ea typeface="Arial"/>
                <a:cs typeface="Arial"/>
                <a:sym typeface="Arial"/>
              </a:rPr>
              <a:t>Why Are We Here?</a:t>
            </a:r>
            <a:endParaRPr/>
          </a:p>
        </p:txBody>
      </p:sp>
      <p:sp>
        <p:nvSpPr>
          <p:cNvPr id="796" name="Google Shape;796;p82"/>
          <p:cNvSpPr txBox="1">
            <a:spLocks noGrp="1"/>
          </p:cNvSpPr>
          <p:nvPr>
            <p:ph type="body" idx="1"/>
          </p:nvPr>
        </p:nvSpPr>
        <p:spPr>
          <a:xfrm>
            <a:off x="3420533" y="864108"/>
            <a:ext cx="8518500" cy="5062500"/>
          </a:xfrm>
          <a:prstGeom prst="rect">
            <a:avLst/>
          </a:prstGeom>
          <a:noFill/>
          <a:ln>
            <a:noFill/>
          </a:ln>
        </p:spPr>
        <p:txBody>
          <a:bodyPr spcFirstLastPara="1" wrap="square" lIns="91425" tIns="45700" rIns="91425" bIns="45700" anchor="ctr" anchorCtr="0">
            <a:noAutofit/>
          </a:bodyPr>
          <a:lstStyle/>
          <a:p>
            <a:pPr marL="342900" marR="0" lvl="0" indent="0" algn="l" rtl="0">
              <a:lnSpc>
                <a:spcPct val="70000"/>
              </a:lnSpc>
              <a:spcBef>
                <a:spcPts val="0"/>
              </a:spcBef>
              <a:spcAft>
                <a:spcPts val="0"/>
              </a:spcAft>
              <a:buSzPts val="2970"/>
              <a:buNone/>
            </a:pPr>
            <a:r>
              <a:rPr lang="en-US" sz="2370" i="0" u="none" strike="noStrike" cap="none">
                <a:solidFill>
                  <a:schemeClr val="dk1"/>
                </a:solidFill>
                <a:latin typeface="Arial"/>
                <a:ea typeface="Arial"/>
                <a:cs typeface="Arial"/>
                <a:sym typeface="Arial"/>
              </a:rPr>
              <a:t>The </a:t>
            </a:r>
            <a:r>
              <a:rPr lang="en-US" sz="2370" i="1" u="none" strike="noStrike" cap="none">
                <a:solidFill>
                  <a:schemeClr val="dk1"/>
                </a:solidFill>
                <a:latin typeface="Arial"/>
                <a:ea typeface="Arial"/>
                <a:cs typeface="Arial"/>
                <a:sym typeface="Arial"/>
              </a:rPr>
              <a:t>Elementary and Secondary Education Act </a:t>
            </a:r>
            <a:r>
              <a:rPr lang="en-US" sz="2370" i="1" u="none" strike="noStrike" cap="none">
                <a:solidFill>
                  <a:srgbClr val="000000"/>
                </a:solidFill>
                <a:latin typeface="Arial"/>
                <a:ea typeface="Arial"/>
                <a:cs typeface="Arial"/>
                <a:sym typeface="Arial"/>
              </a:rPr>
              <a:t>(ES</a:t>
            </a:r>
            <a:r>
              <a:rPr lang="en-US" sz="2370" i="1">
                <a:solidFill>
                  <a:srgbClr val="000000"/>
                </a:solidFill>
                <a:latin typeface="Arial"/>
                <a:ea typeface="Arial"/>
                <a:cs typeface="Arial"/>
                <a:sym typeface="Arial"/>
              </a:rPr>
              <a:t>EA</a:t>
            </a:r>
            <a:r>
              <a:rPr lang="en-US" sz="2370" i="1" u="none" strike="noStrike" cap="none">
                <a:solidFill>
                  <a:srgbClr val="000000"/>
                </a:solidFill>
                <a:latin typeface="Arial"/>
                <a:ea typeface="Arial"/>
                <a:cs typeface="Arial"/>
                <a:sym typeface="Arial"/>
              </a:rPr>
              <a:t>), </a:t>
            </a:r>
            <a:r>
              <a:rPr lang="en-US" sz="2370" u="none" strike="noStrike" cap="none">
                <a:solidFill>
                  <a:srgbClr val="000000"/>
                </a:solidFill>
                <a:latin typeface="Arial"/>
                <a:ea typeface="Arial"/>
                <a:cs typeface="Arial"/>
                <a:sym typeface="Arial"/>
              </a:rPr>
              <a:t>as amended by the Every Stud</a:t>
            </a:r>
            <a:r>
              <a:rPr lang="en-US" sz="2370">
                <a:solidFill>
                  <a:srgbClr val="000000"/>
                </a:solidFill>
                <a:latin typeface="Arial"/>
                <a:ea typeface="Arial"/>
                <a:cs typeface="Arial"/>
                <a:sym typeface="Arial"/>
              </a:rPr>
              <a:t>ent </a:t>
            </a:r>
            <a:r>
              <a:rPr lang="en-US" sz="2370" u="none" strike="noStrike" cap="none">
                <a:solidFill>
                  <a:srgbClr val="000000"/>
                </a:solidFill>
                <a:latin typeface="Arial"/>
                <a:ea typeface="Arial"/>
                <a:cs typeface="Arial"/>
                <a:sym typeface="Arial"/>
              </a:rPr>
              <a:t>Succeeds </a:t>
            </a:r>
            <a:r>
              <a:rPr lang="en-US" sz="2370">
                <a:solidFill>
                  <a:srgbClr val="000000"/>
                </a:solidFill>
                <a:latin typeface="Arial"/>
                <a:ea typeface="Arial"/>
                <a:cs typeface="Arial"/>
                <a:sym typeface="Arial"/>
              </a:rPr>
              <a:t>Act (ESSA) of 2015,</a:t>
            </a:r>
            <a:r>
              <a:rPr lang="en-US" sz="2370" i="1" u="none" strike="noStrike" cap="none">
                <a:solidFill>
                  <a:srgbClr val="9900FF"/>
                </a:solidFill>
                <a:latin typeface="Arial"/>
                <a:ea typeface="Arial"/>
                <a:cs typeface="Arial"/>
                <a:sym typeface="Arial"/>
              </a:rPr>
              <a:t> </a:t>
            </a:r>
            <a:r>
              <a:rPr lang="en-US" sz="2370" i="0" u="none" strike="noStrike" cap="none">
                <a:solidFill>
                  <a:schemeClr val="dk1"/>
                </a:solidFill>
                <a:latin typeface="Arial"/>
                <a:ea typeface="Arial"/>
                <a:cs typeface="Arial"/>
                <a:sym typeface="Arial"/>
              </a:rPr>
              <a:t>requires that each Title I School hold an Annual Meeting </a:t>
            </a:r>
            <a:r>
              <a:rPr lang="en-US" sz="2370">
                <a:solidFill>
                  <a:schemeClr val="dk1"/>
                </a:solidFill>
                <a:latin typeface="Arial"/>
                <a:ea typeface="Arial"/>
                <a:cs typeface="Arial"/>
                <a:sym typeface="Arial"/>
              </a:rPr>
              <a:t>for </a:t>
            </a:r>
            <a:r>
              <a:rPr lang="en-US" sz="2370" i="0" u="none" strike="noStrike" cap="none">
                <a:solidFill>
                  <a:schemeClr val="dk1"/>
                </a:solidFill>
                <a:latin typeface="Arial"/>
                <a:ea typeface="Arial"/>
                <a:cs typeface="Arial"/>
                <a:sym typeface="Arial"/>
              </a:rPr>
              <a:t>parents/families/community members for the purpose </a:t>
            </a:r>
            <a:r>
              <a:rPr lang="en-US" sz="2370">
                <a:latin typeface="Arial"/>
                <a:ea typeface="Arial"/>
                <a:cs typeface="Arial"/>
                <a:sym typeface="Arial"/>
              </a:rPr>
              <a:t>of:</a:t>
            </a:r>
            <a:endParaRPr sz="3359">
              <a:latin typeface="Arial"/>
              <a:ea typeface="Arial"/>
              <a:cs typeface="Arial"/>
              <a:sym typeface="Arial"/>
            </a:endParaRPr>
          </a:p>
          <a:p>
            <a:pPr marL="182880" marR="0" lvl="0" indent="0" algn="l" rtl="0">
              <a:lnSpc>
                <a:spcPct val="70000"/>
              </a:lnSpc>
              <a:spcBef>
                <a:spcPts val="400"/>
              </a:spcBef>
              <a:spcAft>
                <a:spcPts val="0"/>
              </a:spcAft>
              <a:buClr>
                <a:schemeClr val="dk1"/>
              </a:buClr>
              <a:buSzPts val="2970"/>
              <a:buFont typeface="Arial"/>
              <a:buNone/>
            </a:pPr>
            <a:endParaRPr sz="2370" i="0" u="none" strike="noStrike" cap="none">
              <a:solidFill>
                <a:schemeClr val="dk1"/>
              </a:solidFill>
              <a:latin typeface="Arial"/>
              <a:ea typeface="Arial"/>
              <a:cs typeface="Arial"/>
              <a:sym typeface="Arial"/>
            </a:endParaRPr>
          </a:p>
          <a:p>
            <a:pPr marL="787400" marR="0" lvl="0" indent="-647700" algn="l" rtl="0">
              <a:lnSpc>
                <a:spcPct val="70000"/>
              </a:lnSpc>
              <a:spcBef>
                <a:spcPts val="400"/>
              </a:spcBef>
              <a:spcAft>
                <a:spcPts val="0"/>
              </a:spcAft>
              <a:buClr>
                <a:schemeClr val="dk1"/>
              </a:buClr>
              <a:buSzPts val="1400"/>
              <a:buFont typeface="Arial"/>
              <a:buChar char="•"/>
            </a:pPr>
            <a:r>
              <a:rPr lang="en-US" sz="2370" i="0" u="none" strike="noStrike" cap="none">
                <a:solidFill>
                  <a:schemeClr val="dk1"/>
                </a:solidFill>
                <a:latin typeface="Arial"/>
                <a:ea typeface="Arial"/>
                <a:cs typeface="Arial"/>
                <a:sym typeface="Arial"/>
              </a:rPr>
              <a:t>Informing you of your school’s participation in Title I services</a:t>
            </a:r>
            <a:endParaRPr sz="500"/>
          </a:p>
          <a:p>
            <a:pPr marL="182880" marR="0" lvl="0" indent="0" algn="l" rtl="0">
              <a:lnSpc>
                <a:spcPct val="70000"/>
              </a:lnSpc>
              <a:spcBef>
                <a:spcPts val="400"/>
              </a:spcBef>
              <a:spcAft>
                <a:spcPts val="0"/>
              </a:spcAft>
              <a:buSzPts val="2970"/>
              <a:buFont typeface="Arial"/>
              <a:buNone/>
            </a:pPr>
            <a:endParaRPr sz="2370">
              <a:latin typeface="Arial"/>
              <a:ea typeface="Arial"/>
              <a:cs typeface="Arial"/>
              <a:sym typeface="Arial"/>
            </a:endParaRPr>
          </a:p>
          <a:p>
            <a:pPr marL="787400" marR="0" lvl="0" indent="-647700" algn="l" rtl="0">
              <a:lnSpc>
                <a:spcPct val="70000"/>
              </a:lnSpc>
              <a:spcBef>
                <a:spcPts val="400"/>
              </a:spcBef>
              <a:spcAft>
                <a:spcPts val="0"/>
              </a:spcAft>
              <a:buSzPts val="1400"/>
              <a:buFont typeface="Arial"/>
              <a:buChar char="•"/>
            </a:pPr>
            <a:r>
              <a:rPr lang="en-US" sz="2370" i="0" u="none" strike="noStrike" cap="none">
                <a:solidFill>
                  <a:schemeClr val="dk1"/>
                </a:solidFill>
                <a:latin typeface="Arial"/>
                <a:ea typeface="Arial"/>
                <a:cs typeface="Arial"/>
                <a:sym typeface="Arial"/>
              </a:rPr>
              <a:t>Explaining the requirements of Title I, </a:t>
            </a:r>
            <a:r>
              <a:rPr lang="en-US" sz="2370" i="0" u="none" strike="noStrike" cap="none">
                <a:solidFill>
                  <a:srgbClr val="000000"/>
                </a:solidFill>
                <a:latin typeface="Arial"/>
                <a:ea typeface="Arial"/>
                <a:cs typeface="Arial"/>
                <a:sym typeface="Arial"/>
              </a:rPr>
              <a:t>Part A</a:t>
            </a:r>
            <a:endParaRPr sz="500"/>
          </a:p>
          <a:p>
            <a:pPr marL="1600200" marR="0" lvl="0" indent="-497205" algn="l" rtl="0">
              <a:lnSpc>
                <a:spcPct val="70000"/>
              </a:lnSpc>
              <a:spcBef>
                <a:spcPts val="400"/>
              </a:spcBef>
              <a:spcAft>
                <a:spcPts val="0"/>
              </a:spcAft>
              <a:buSzPts val="2970"/>
              <a:buFont typeface="Arial"/>
              <a:buNone/>
            </a:pPr>
            <a:endParaRPr sz="2370">
              <a:solidFill>
                <a:srgbClr val="000000"/>
              </a:solidFill>
              <a:latin typeface="Arial"/>
              <a:ea typeface="Arial"/>
              <a:cs typeface="Arial"/>
              <a:sym typeface="Arial"/>
            </a:endParaRPr>
          </a:p>
          <a:p>
            <a:pPr marL="787400" marR="0" lvl="0" indent="-647700" algn="l" rtl="0">
              <a:lnSpc>
                <a:spcPct val="70000"/>
              </a:lnSpc>
              <a:spcBef>
                <a:spcPts val="400"/>
              </a:spcBef>
              <a:spcAft>
                <a:spcPts val="0"/>
              </a:spcAft>
              <a:buSzPts val="1400"/>
              <a:buFont typeface="Arial"/>
              <a:buChar char="•"/>
            </a:pPr>
            <a:r>
              <a:rPr lang="en-US" sz="2370" i="0" u="none" strike="noStrike" cap="none">
                <a:solidFill>
                  <a:schemeClr val="dk1"/>
                </a:solidFill>
                <a:latin typeface="Arial"/>
                <a:ea typeface="Arial"/>
                <a:cs typeface="Arial"/>
                <a:sym typeface="Arial"/>
              </a:rPr>
              <a:t>Explaining your rights as parents to be </a:t>
            </a:r>
            <a:r>
              <a:rPr lang="en-US" sz="2370">
                <a:latin typeface="Arial"/>
                <a:ea typeface="Arial"/>
                <a:cs typeface="Arial"/>
                <a:sym typeface="Arial"/>
              </a:rPr>
              <a:t>engaged</a:t>
            </a:r>
            <a:endParaRPr sz="3359">
              <a:latin typeface="Arial"/>
              <a:ea typeface="Arial"/>
              <a:cs typeface="Arial"/>
              <a:sym typeface="Arial"/>
            </a:endParaRPr>
          </a:p>
          <a:p>
            <a:pPr marL="0" lvl="0" indent="0" algn="l" rtl="0">
              <a:lnSpc>
                <a:spcPct val="70000"/>
              </a:lnSpc>
              <a:spcBef>
                <a:spcPts val="1200"/>
              </a:spcBef>
              <a:spcAft>
                <a:spcPts val="0"/>
              </a:spcAft>
              <a:buSzPts val="2970"/>
              <a:buNone/>
            </a:pPr>
            <a:endParaRPr sz="2970" b="1">
              <a:latin typeface="Arial"/>
              <a:ea typeface="Arial"/>
              <a:cs typeface="Arial"/>
              <a:sym typeface="Arial"/>
            </a:endParaRPr>
          </a:p>
        </p:txBody>
      </p:sp>
      <p:pic>
        <p:nvPicPr>
          <p:cNvPr id="797" name="Google Shape;797;p82"/>
          <p:cNvPicPr preferRelativeResize="0"/>
          <p:nvPr/>
        </p:nvPicPr>
        <p:blipFill rotWithShape="1">
          <a:blip r:embed="rId3">
            <a:alphaModFix/>
          </a:blip>
          <a:srcRect/>
          <a:stretch/>
        </p:blipFill>
        <p:spPr>
          <a:xfrm>
            <a:off x="252919" y="864108"/>
            <a:ext cx="2173202" cy="145626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1"/>
        <p:cNvGrpSpPr/>
        <p:nvPr/>
      </p:nvGrpSpPr>
      <p:grpSpPr>
        <a:xfrm>
          <a:off x="0" y="0"/>
          <a:ext cx="0" cy="0"/>
          <a:chOff x="0" y="0"/>
          <a:chExt cx="0" cy="0"/>
        </a:xfrm>
      </p:grpSpPr>
      <p:sp>
        <p:nvSpPr>
          <p:cNvPr id="802" name="Google Shape;802;p83"/>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b="1">
                <a:solidFill>
                  <a:schemeClr val="dk1"/>
                </a:solidFill>
                <a:latin typeface="Arial"/>
                <a:ea typeface="Arial"/>
                <a:cs typeface="Arial"/>
                <a:sym typeface="Arial"/>
              </a:rPr>
              <a:t>Meeting Overview</a:t>
            </a:r>
            <a:endParaRPr/>
          </a:p>
        </p:txBody>
      </p:sp>
      <p:sp>
        <p:nvSpPr>
          <p:cNvPr id="803" name="Google Shape;803;p83"/>
          <p:cNvSpPr txBox="1">
            <a:spLocks noGrp="1"/>
          </p:cNvSpPr>
          <p:nvPr>
            <p:ph type="body" idx="1"/>
          </p:nvPr>
        </p:nvSpPr>
        <p:spPr>
          <a:xfrm>
            <a:off x="3453320" y="0"/>
            <a:ext cx="8738700" cy="6858000"/>
          </a:xfrm>
          <a:prstGeom prst="rect">
            <a:avLst/>
          </a:prstGeom>
          <a:noFill/>
          <a:ln>
            <a:noFill/>
          </a:ln>
        </p:spPr>
        <p:txBody>
          <a:bodyPr spcFirstLastPara="1" wrap="square" lIns="91425" tIns="45700" rIns="91425" bIns="45700" anchor="ctr" anchorCtr="0">
            <a:normAutofit fontScale="25000"/>
          </a:bodyPr>
          <a:lstStyle/>
          <a:p>
            <a:pPr marL="0" marR="0" lvl="0" indent="0" algn="l" rtl="0">
              <a:lnSpc>
                <a:spcPct val="90000"/>
              </a:lnSpc>
              <a:spcBef>
                <a:spcPts val="0"/>
              </a:spcBef>
              <a:spcAft>
                <a:spcPts val="0"/>
              </a:spcAft>
              <a:buClr>
                <a:schemeClr val="dk1"/>
              </a:buClr>
              <a:buSzPct val="97297"/>
              <a:buFont typeface="Arial"/>
              <a:buNone/>
            </a:pPr>
            <a:endParaRPr sz="7400" b="0" i="0" u="none" strike="noStrike" cap="none">
              <a:solidFill>
                <a:schemeClr val="dk1"/>
              </a:solidFill>
              <a:latin typeface="Arial"/>
              <a:ea typeface="Arial"/>
              <a:cs typeface="Arial"/>
              <a:sym typeface="Arial"/>
            </a:endParaRPr>
          </a:p>
          <a:p>
            <a:pPr marL="12700" marR="0" lvl="0" indent="0" algn="l" rtl="0">
              <a:lnSpc>
                <a:spcPct val="90000"/>
              </a:lnSpc>
              <a:spcBef>
                <a:spcPts val="0"/>
              </a:spcBef>
              <a:spcAft>
                <a:spcPts val="0"/>
              </a:spcAft>
              <a:buClr>
                <a:schemeClr val="dk1"/>
              </a:buClr>
              <a:buSzPct val="94736"/>
              <a:buNone/>
            </a:pPr>
            <a:endParaRPr sz="7600">
              <a:solidFill>
                <a:schemeClr val="dk1"/>
              </a:solidFill>
              <a:latin typeface="Arial"/>
              <a:ea typeface="Arial"/>
              <a:cs typeface="Arial"/>
              <a:sym typeface="Arial"/>
            </a:endParaRPr>
          </a:p>
          <a:p>
            <a:pPr marL="342900" marR="0" lvl="0" indent="-298450" algn="l" rtl="0">
              <a:lnSpc>
                <a:spcPct val="90000"/>
              </a:lnSpc>
              <a:spcBef>
                <a:spcPts val="0"/>
              </a:spcBef>
              <a:spcAft>
                <a:spcPts val="0"/>
              </a:spcAft>
              <a:buClr>
                <a:schemeClr val="dk1"/>
              </a:buClr>
              <a:buSzPct val="68421"/>
              <a:buFont typeface="Arial"/>
              <a:buChar char="•"/>
            </a:pPr>
            <a:r>
              <a:rPr lang="en-US" sz="7600" b="0" i="0" u="none" strike="noStrike" cap="none">
                <a:solidFill>
                  <a:schemeClr val="dk1"/>
                </a:solidFill>
                <a:latin typeface="Arial"/>
                <a:ea typeface="Arial"/>
                <a:cs typeface="Arial"/>
                <a:sym typeface="Arial"/>
              </a:rPr>
              <a:t>What </a:t>
            </a:r>
            <a:r>
              <a:rPr lang="en-US" sz="7600">
                <a:latin typeface="Arial"/>
                <a:ea typeface="Arial"/>
                <a:cs typeface="Arial"/>
                <a:sym typeface="Arial"/>
              </a:rPr>
              <a:t>is a Title I school and what i</a:t>
            </a:r>
            <a:r>
              <a:rPr lang="en-US" sz="7600" b="0" i="0" u="none" strike="noStrike" cap="none">
                <a:solidFill>
                  <a:schemeClr val="dk1"/>
                </a:solidFill>
                <a:latin typeface="Arial"/>
                <a:ea typeface="Arial"/>
                <a:cs typeface="Arial"/>
                <a:sym typeface="Arial"/>
              </a:rPr>
              <a:t>t means to be a Title I school</a:t>
            </a:r>
            <a:endParaRPr sz="100"/>
          </a:p>
          <a:p>
            <a:pPr marL="12700" marR="0" lvl="0" indent="0" algn="l" rtl="0">
              <a:lnSpc>
                <a:spcPct val="90000"/>
              </a:lnSpc>
              <a:spcBef>
                <a:spcPts val="0"/>
              </a:spcBef>
              <a:spcAft>
                <a:spcPts val="0"/>
              </a:spcAft>
              <a:buClr>
                <a:schemeClr val="dk1"/>
              </a:buClr>
              <a:buSzPct val="94736"/>
              <a:buNone/>
            </a:pPr>
            <a:endParaRPr sz="7600">
              <a:latin typeface="Arial"/>
              <a:ea typeface="Arial"/>
              <a:cs typeface="Arial"/>
              <a:sym typeface="Arial"/>
            </a:endParaRPr>
          </a:p>
          <a:p>
            <a:pPr marL="342900" marR="0" lvl="0" indent="-298450" algn="l" rtl="0">
              <a:lnSpc>
                <a:spcPct val="90000"/>
              </a:lnSpc>
              <a:spcBef>
                <a:spcPts val="400"/>
              </a:spcBef>
              <a:spcAft>
                <a:spcPts val="0"/>
              </a:spcAft>
              <a:buClr>
                <a:schemeClr val="dk1"/>
              </a:buClr>
              <a:buSzPct val="68421"/>
              <a:buFont typeface="Arial"/>
              <a:buChar char="•"/>
            </a:pPr>
            <a:r>
              <a:rPr lang="en-US" sz="7600">
                <a:latin typeface="Arial"/>
                <a:ea typeface="Arial"/>
                <a:cs typeface="Arial"/>
                <a:sym typeface="Arial"/>
              </a:rPr>
              <a:t>Required</a:t>
            </a:r>
            <a:r>
              <a:rPr lang="en-US" sz="7600" b="0" i="0" u="none" strike="noStrike" cap="none">
                <a:solidFill>
                  <a:schemeClr val="dk1"/>
                </a:solidFill>
                <a:latin typeface="Arial"/>
                <a:ea typeface="Arial"/>
                <a:cs typeface="Arial"/>
                <a:sym typeface="Arial"/>
              </a:rPr>
              <a:t> Set-Aside for p</a:t>
            </a:r>
            <a:r>
              <a:rPr lang="en-US" sz="7600">
                <a:latin typeface="Arial"/>
                <a:ea typeface="Arial"/>
                <a:cs typeface="Arial"/>
                <a:sym typeface="Arial"/>
              </a:rPr>
              <a:t>arent and family engagement </a:t>
            </a:r>
            <a:endParaRPr sz="100"/>
          </a:p>
          <a:p>
            <a:pPr marL="12700" marR="0" lvl="0" indent="0" algn="l" rtl="0">
              <a:lnSpc>
                <a:spcPct val="90000"/>
              </a:lnSpc>
              <a:spcBef>
                <a:spcPts val="400"/>
              </a:spcBef>
              <a:spcAft>
                <a:spcPts val="0"/>
              </a:spcAft>
              <a:buClr>
                <a:schemeClr val="dk1"/>
              </a:buClr>
              <a:buSzPct val="94736"/>
              <a:buNone/>
            </a:pPr>
            <a:endParaRPr sz="7600">
              <a:latin typeface="Arial"/>
              <a:ea typeface="Arial"/>
              <a:cs typeface="Arial"/>
              <a:sym typeface="Arial"/>
            </a:endParaRPr>
          </a:p>
          <a:p>
            <a:pPr marL="342900" marR="0" lvl="0" indent="-298450" algn="l" rtl="0">
              <a:lnSpc>
                <a:spcPct val="90000"/>
              </a:lnSpc>
              <a:spcBef>
                <a:spcPts val="400"/>
              </a:spcBef>
              <a:spcAft>
                <a:spcPts val="0"/>
              </a:spcAft>
              <a:buClr>
                <a:schemeClr val="dk1"/>
              </a:buClr>
              <a:buSzPct val="68421"/>
              <a:buFont typeface="Arial"/>
              <a:buChar char="•"/>
            </a:pPr>
            <a:r>
              <a:rPr lang="en-US" sz="7600">
                <a:solidFill>
                  <a:schemeClr val="dk1"/>
                </a:solidFill>
                <a:latin typeface="Arial"/>
                <a:ea typeface="Arial"/>
                <a:cs typeface="Arial"/>
                <a:sym typeface="Arial"/>
              </a:rPr>
              <a:t>T</a:t>
            </a:r>
            <a:r>
              <a:rPr lang="en-US" sz="7600" b="0" i="0" u="none" strike="noStrike" cap="none">
                <a:solidFill>
                  <a:schemeClr val="dk1"/>
                </a:solidFill>
                <a:latin typeface="Arial"/>
                <a:ea typeface="Arial"/>
                <a:cs typeface="Arial"/>
                <a:sym typeface="Arial"/>
              </a:rPr>
              <a:t>he CMS Parent</a:t>
            </a:r>
            <a:r>
              <a:rPr lang="en-US" sz="7600">
                <a:latin typeface="Arial"/>
                <a:ea typeface="Arial"/>
                <a:cs typeface="Arial"/>
                <a:sym typeface="Arial"/>
              </a:rPr>
              <a:t> and Family Engagement Policy</a:t>
            </a:r>
            <a:endParaRPr sz="100"/>
          </a:p>
          <a:p>
            <a:pPr marL="12700" marR="0" lvl="0" indent="0" algn="l" rtl="0">
              <a:lnSpc>
                <a:spcPct val="90000"/>
              </a:lnSpc>
              <a:spcBef>
                <a:spcPts val="400"/>
              </a:spcBef>
              <a:spcAft>
                <a:spcPts val="0"/>
              </a:spcAft>
              <a:buClr>
                <a:schemeClr val="dk1"/>
              </a:buClr>
              <a:buSzPct val="94736"/>
              <a:buNone/>
            </a:pPr>
            <a:endParaRPr sz="7600">
              <a:latin typeface="Arial"/>
              <a:ea typeface="Arial"/>
              <a:cs typeface="Arial"/>
              <a:sym typeface="Arial"/>
            </a:endParaRPr>
          </a:p>
          <a:p>
            <a:pPr marL="342900" lvl="0" indent="-298450" algn="l" rtl="0">
              <a:lnSpc>
                <a:spcPct val="90000"/>
              </a:lnSpc>
              <a:spcBef>
                <a:spcPts val="400"/>
              </a:spcBef>
              <a:spcAft>
                <a:spcPts val="0"/>
              </a:spcAft>
              <a:buClr>
                <a:schemeClr val="dk1"/>
              </a:buClr>
              <a:buSzPct val="68421"/>
              <a:buFont typeface="Arial"/>
              <a:buChar char="•"/>
            </a:pPr>
            <a:r>
              <a:rPr lang="en-US" sz="7600">
                <a:latin typeface="Arial"/>
                <a:ea typeface="Arial"/>
                <a:cs typeface="Arial"/>
                <a:sym typeface="Arial"/>
              </a:rPr>
              <a:t>How the annual evaluation of the CMS Parent and Family Engagement Policy is conducted</a:t>
            </a:r>
            <a:endParaRPr sz="100"/>
          </a:p>
          <a:p>
            <a:pPr marL="12700" lvl="0" indent="0" algn="l" rtl="0">
              <a:lnSpc>
                <a:spcPct val="90000"/>
              </a:lnSpc>
              <a:spcBef>
                <a:spcPts val="400"/>
              </a:spcBef>
              <a:spcAft>
                <a:spcPts val="0"/>
              </a:spcAft>
              <a:buClr>
                <a:schemeClr val="dk1"/>
              </a:buClr>
              <a:buSzPct val="94736"/>
              <a:buNone/>
            </a:pPr>
            <a:endParaRPr sz="7600">
              <a:latin typeface="Arial"/>
              <a:ea typeface="Arial"/>
              <a:cs typeface="Arial"/>
              <a:sym typeface="Arial"/>
            </a:endParaRPr>
          </a:p>
          <a:p>
            <a:pPr marL="342900" lvl="0" indent="-298450" algn="l" rtl="0">
              <a:lnSpc>
                <a:spcPct val="90000"/>
              </a:lnSpc>
              <a:spcBef>
                <a:spcPts val="400"/>
              </a:spcBef>
              <a:spcAft>
                <a:spcPts val="0"/>
              </a:spcAft>
              <a:buClr>
                <a:schemeClr val="dk1"/>
              </a:buClr>
              <a:buSzPct val="68421"/>
              <a:buFont typeface="Arial"/>
              <a:buChar char="•"/>
            </a:pPr>
            <a:r>
              <a:rPr lang="en-US" sz="7600">
                <a:latin typeface="Arial"/>
                <a:ea typeface="Arial"/>
                <a:cs typeface="Arial"/>
                <a:sym typeface="Arial"/>
              </a:rPr>
              <a:t>School Parent and Family Engagement Policy</a:t>
            </a:r>
            <a:endParaRPr sz="100"/>
          </a:p>
          <a:p>
            <a:pPr marL="12700" lvl="0" indent="0" algn="l" rtl="0">
              <a:lnSpc>
                <a:spcPct val="90000"/>
              </a:lnSpc>
              <a:spcBef>
                <a:spcPts val="400"/>
              </a:spcBef>
              <a:spcAft>
                <a:spcPts val="0"/>
              </a:spcAft>
              <a:buClr>
                <a:schemeClr val="dk1"/>
              </a:buClr>
              <a:buSzPct val="94736"/>
              <a:buNone/>
            </a:pPr>
            <a:endParaRPr sz="7600">
              <a:latin typeface="Arial"/>
              <a:ea typeface="Arial"/>
              <a:cs typeface="Arial"/>
              <a:sym typeface="Arial"/>
            </a:endParaRPr>
          </a:p>
          <a:p>
            <a:pPr marL="342900" marR="0" lvl="0" indent="-298450" algn="l" rtl="0">
              <a:lnSpc>
                <a:spcPct val="90000"/>
              </a:lnSpc>
              <a:spcBef>
                <a:spcPts val="400"/>
              </a:spcBef>
              <a:spcAft>
                <a:spcPts val="0"/>
              </a:spcAft>
              <a:buClr>
                <a:schemeClr val="dk1"/>
              </a:buClr>
              <a:buSzPct val="68421"/>
              <a:buFont typeface="Arial"/>
              <a:buChar char="•"/>
            </a:pPr>
            <a:r>
              <a:rPr lang="en-US" sz="7600" b="0" i="0" u="none" strike="noStrike" cap="none">
                <a:solidFill>
                  <a:schemeClr val="dk1"/>
                </a:solidFill>
                <a:latin typeface="Arial"/>
                <a:ea typeface="Arial"/>
                <a:cs typeface="Arial"/>
                <a:sym typeface="Arial"/>
              </a:rPr>
              <a:t>School Improvement Plan (SIP) </a:t>
            </a:r>
            <a:r>
              <a:rPr lang="en-US" sz="7600">
                <a:latin typeface="Arial"/>
                <a:ea typeface="Arial"/>
                <a:cs typeface="Arial"/>
                <a:sym typeface="Arial"/>
              </a:rPr>
              <a:t>in NCStar</a:t>
            </a:r>
            <a:endParaRPr sz="7600">
              <a:latin typeface="Arial"/>
              <a:ea typeface="Arial"/>
              <a:cs typeface="Arial"/>
              <a:sym typeface="Arial"/>
            </a:endParaRPr>
          </a:p>
          <a:p>
            <a:pPr marL="12700" marR="0" lvl="0" indent="0" algn="l" rtl="0">
              <a:lnSpc>
                <a:spcPct val="90000"/>
              </a:lnSpc>
              <a:spcBef>
                <a:spcPts val="400"/>
              </a:spcBef>
              <a:spcAft>
                <a:spcPts val="0"/>
              </a:spcAft>
              <a:buClr>
                <a:schemeClr val="dk1"/>
              </a:buClr>
              <a:buSzPct val="94736"/>
              <a:buNone/>
            </a:pPr>
            <a:endParaRPr sz="7600">
              <a:latin typeface="Arial"/>
              <a:ea typeface="Arial"/>
              <a:cs typeface="Arial"/>
              <a:sym typeface="Arial"/>
            </a:endParaRPr>
          </a:p>
          <a:p>
            <a:pPr marL="342900" marR="0" lvl="0" indent="-298450" algn="l" rtl="0">
              <a:lnSpc>
                <a:spcPct val="90000"/>
              </a:lnSpc>
              <a:spcBef>
                <a:spcPts val="400"/>
              </a:spcBef>
              <a:spcAft>
                <a:spcPts val="0"/>
              </a:spcAft>
              <a:buClr>
                <a:schemeClr val="dk1"/>
              </a:buClr>
              <a:buSzPct val="68421"/>
              <a:buFont typeface="Arial"/>
              <a:buChar char="•"/>
            </a:pPr>
            <a:r>
              <a:rPr lang="en-US" sz="7600" b="0" i="0" u="none" strike="noStrike" cap="none">
                <a:solidFill>
                  <a:schemeClr val="dk1"/>
                </a:solidFill>
                <a:latin typeface="Arial"/>
                <a:ea typeface="Arial"/>
                <a:cs typeface="Arial"/>
                <a:sym typeface="Arial"/>
              </a:rPr>
              <a:t>School-Parent Compact</a:t>
            </a:r>
            <a:endParaRPr sz="100"/>
          </a:p>
          <a:p>
            <a:pPr marL="12700" marR="0" lvl="0" indent="0" algn="l" rtl="0">
              <a:lnSpc>
                <a:spcPct val="90000"/>
              </a:lnSpc>
              <a:spcBef>
                <a:spcPts val="400"/>
              </a:spcBef>
              <a:spcAft>
                <a:spcPts val="0"/>
              </a:spcAft>
              <a:buClr>
                <a:schemeClr val="dk1"/>
              </a:buClr>
              <a:buSzPct val="94736"/>
              <a:buNone/>
            </a:pPr>
            <a:endParaRPr sz="7600">
              <a:solidFill>
                <a:schemeClr val="dk1"/>
              </a:solidFill>
              <a:latin typeface="Arial"/>
              <a:ea typeface="Arial"/>
              <a:cs typeface="Arial"/>
              <a:sym typeface="Arial"/>
            </a:endParaRPr>
          </a:p>
          <a:p>
            <a:pPr marL="342900" marR="0" lvl="0" indent="-298450" algn="l" rtl="0">
              <a:lnSpc>
                <a:spcPct val="90000"/>
              </a:lnSpc>
              <a:spcBef>
                <a:spcPts val="400"/>
              </a:spcBef>
              <a:spcAft>
                <a:spcPts val="0"/>
              </a:spcAft>
              <a:buClr>
                <a:schemeClr val="dk1"/>
              </a:buClr>
              <a:buSzPct val="68421"/>
              <a:buFont typeface="Arial"/>
              <a:buChar char="•"/>
            </a:pPr>
            <a:r>
              <a:rPr lang="en-US" sz="7600" b="0" i="0" u="none" strike="noStrike" cap="none">
                <a:solidFill>
                  <a:schemeClr val="dk1"/>
                </a:solidFill>
                <a:latin typeface="Arial"/>
                <a:ea typeface="Arial"/>
                <a:cs typeface="Arial"/>
                <a:sym typeface="Arial"/>
              </a:rPr>
              <a:t>How</a:t>
            </a:r>
            <a:r>
              <a:rPr lang="en-US" sz="7600">
                <a:solidFill>
                  <a:schemeClr val="dk1"/>
                </a:solidFill>
                <a:latin typeface="Arial"/>
                <a:ea typeface="Arial"/>
                <a:cs typeface="Arial"/>
                <a:sym typeface="Arial"/>
              </a:rPr>
              <a:t> to </a:t>
            </a:r>
            <a:r>
              <a:rPr lang="en-US" sz="7600" b="0" i="0" u="none" strike="noStrike" cap="none">
                <a:solidFill>
                  <a:schemeClr val="dk1"/>
                </a:solidFill>
                <a:latin typeface="Arial"/>
                <a:ea typeface="Arial"/>
                <a:cs typeface="Arial"/>
                <a:sym typeface="Arial"/>
              </a:rPr>
              <a:t>request the qualifications of my child’s teacher(s)</a:t>
            </a:r>
            <a:endParaRPr sz="100"/>
          </a:p>
          <a:p>
            <a:pPr marL="12700" marR="0" lvl="0" indent="0" algn="l" rtl="0">
              <a:lnSpc>
                <a:spcPct val="90000"/>
              </a:lnSpc>
              <a:spcBef>
                <a:spcPts val="400"/>
              </a:spcBef>
              <a:spcAft>
                <a:spcPts val="0"/>
              </a:spcAft>
              <a:buClr>
                <a:schemeClr val="dk1"/>
              </a:buClr>
              <a:buSzPct val="94736"/>
              <a:buNone/>
            </a:pPr>
            <a:endParaRPr sz="7600">
              <a:solidFill>
                <a:schemeClr val="dk1"/>
              </a:solidFill>
              <a:latin typeface="Arial"/>
              <a:ea typeface="Arial"/>
              <a:cs typeface="Arial"/>
              <a:sym typeface="Arial"/>
            </a:endParaRPr>
          </a:p>
          <a:p>
            <a:pPr marL="342900" marR="0" lvl="0" indent="-298450" algn="l" rtl="0">
              <a:lnSpc>
                <a:spcPct val="90000"/>
              </a:lnSpc>
              <a:spcBef>
                <a:spcPts val="400"/>
              </a:spcBef>
              <a:spcAft>
                <a:spcPts val="0"/>
              </a:spcAft>
              <a:buClr>
                <a:schemeClr val="dk1"/>
              </a:buClr>
              <a:buSzPct val="68421"/>
              <a:buFont typeface="Arial"/>
              <a:buChar char="•"/>
            </a:pPr>
            <a:r>
              <a:rPr lang="en-US" sz="7600">
                <a:solidFill>
                  <a:schemeClr val="dk1"/>
                </a:solidFill>
                <a:latin typeface="Arial"/>
                <a:ea typeface="Arial"/>
                <a:cs typeface="Arial"/>
                <a:sym typeface="Arial"/>
              </a:rPr>
              <a:t>How </a:t>
            </a:r>
            <a:r>
              <a:rPr lang="en-US" sz="7600">
                <a:latin typeface="Arial"/>
                <a:ea typeface="Arial"/>
                <a:cs typeface="Arial"/>
                <a:sym typeface="Arial"/>
              </a:rPr>
              <a:t>parents will</a:t>
            </a:r>
            <a:r>
              <a:rPr lang="en-US" sz="7600">
                <a:solidFill>
                  <a:schemeClr val="dk1"/>
                </a:solidFill>
                <a:latin typeface="Arial"/>
                <a:ea typeface="Arial"/>
                <a:cs typeface="Arial"/>
                <a:sym typeface="Arial"/>
              </a:rPr>
              <a:t> be notified if my child is taught by a teacher who is not </a:t>
            </a:r>
            <a:r>
              <a:rPr lang="en-US" sz="7600">
                <a:latin typeface="Arial"/>
                <a:ea typeface="Arial"/>
                <a:cs typeface="Arial"/>
                <a:sym typeface="Arial"/>
              </a:rPr>
              <a:t>deemed to be qualified by teacher licensing standards in the North Carolina ESSA Accountability Plan</a:t>
            </a:r>
            <a:endParaRPr sz="7600">
              <a:solidFill>
                <a:schemeClr val="dk1"/>
              </a:solidFill>
              <a:latin typeface="Arial"/>
              <a:ea typeface="Arial"/>
              <a:cs typeface="Arial"/>
              <a:sym typeface="Arial"/>
            </a:endParaRPr>
          </a:p>
          <a:p>
            <a:pPr marL="0" lvl="0" indent="0" algn="l" rtl="0">
              <a:lnSpc>
                <a:spcPct val="90000"/>
              </a:lnSpc>
              <a:spcBef>
                <a:spcPts val="1200"/>
              </a:spcBef>
              <a:spcAft>
                <a:spcPts val="0"/>
              </a:spcAft>
              <a:buSzPts val="600"/>
              <a:buNone/>
            </a:pPr>
            <a:endParaRPr sz="400" b="1">
              <a:latin typeface="Arial"/>
              <a:ea typeface="Arial"/>
              <a:cs typeface="Arial"/>
              <a:sym typeface="Arial"/>
            </a:endParaRPr>
          </a:p>
        </p:txBody>
      </p:sp>
      <p:pic>
        <p:nvPicPr>
          <p:cNvPr id="804" name="Google Shape;804;p83"/>
          <p:cNvPicPr preferRelativeResize="0"/>
          <p:nvPr/>
        </p:nvPicPr>
        <p:blipFill rotWithShape="1">
          <a:blip r:embed="rId3">
            <a:alphaModFix/>
          </a:blip>
          <a:srcRect/>
          <a:stretch/>
        </p:blipFill>
        <p:spPr>
          <a:xfrm>
            <a:off x="0" y="1123838"/>
            <a:ext cx="2088085" cy="139923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8"/>
        <p:cNvGrpSpPr/>
        <p:nvPr/>
      </p:nvGrpSpPr>
      <p:grpSpPr>
        <a:xfrm>
          <a:off x="0" y="0"/>
          <a:ext cx="0" cy="0"/>
          <a:chOff x="0" y="0"/>
          <a:chExt cx="0" cy="0"/>
        </a:xfrm>
      </p:grpSpPr>
      <p:sp>
        <p:nvSpPr>
          <p:cNvPr id="809" name="Google Shape;809;p84"/>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b="1">
                <a:solidFill>
                  <a:schemeClr val="dk1"/>
                </a:solidFill>
                <a:latin typeface="Arial"/>
                <a:ea typeface="Arial"/>
                <a:cs typeface="Arial"/>
                <a:sym typeface="Arial"/>
              </a:rPr>
              <a:t>What does it mean to be a Title I School?</a:t>
            </a:r>
            <a:endParaRPr/>
          </a:p>
        </p:txBody>
      </p:sp>
      <p:sp>
        <p:nvSpPr>
          <p:cNvPr id="810" name="Google Shape;810;p84"/>
          <p:cNvSpPr txBox="1">
            <a:spLocks noGrp="1"/>
          </p:cNvSpPr>
          <p:nvPr>
            <p:ph type="body" idx="1"/>
          </p:nvPr>
        </p:nvSpPr>
        <p:spPr>
          <a:xfrm>
            <a:off x="3453320" y="660399"/>
            <a:ext cx="8620200" cy="5926800"/>
          </a:xfrm>
          <a:prstGeom prst="rect">
            <a:avLst/>
          </a:prstGeom>
          <a:noFill/>
          <a:ln>
            <a:noFill/>
          </a:ln>
        </p:spPr>
        <p:txBody>
          <a:bodyPr spcFirstLastPara="1" wrap="square" lIns="91425" tIns="45700" rIns="91425" bIns="45700" anchor="ctr" anchorCtr="0">
            <a:normAutofit lnSpcReduction="10000"/>
          </a:bodyPr>
          <a:lstStyle/>
          <a:p>
            <a:pPr marL="342900" marR="0" lvl="0" indent="-330200" algn="l" rtl="0">
              <a:lnSpc>
                <a:spcPct val="90000"/>
              </a:lnSpc>
              <a:spcBef>
                <a:spcPts val="0"/>
              </a:spcBef>
              <a:spcAft>
                <a:spcPts val="0"/>
              </a:spcAft>
              <a:buClr>
                <a:schemeClr val="dk1"/>
              </a:buClr>
              <a:buSzPts val="1800"/>
              <a:buFont typeface="Arial"/>
              <a:buChar char="●"/>
            </a:pPr>
            <a:r>
              <a:rPr lang="en-US" sz="2400" b="0" i="0" u="none" strike="noStrike" cap="none">
                <a:solidFill>
                  <a:schemeClr val="dk1"/>
                </a:solidFill>
                <a:latin typeface="Arial"/>
                <a:ea typeface="Arial"/>
                <a:cs typeface="Arial"/>
                <a:sym typeface="Arial"/>
              </a:rPr>
              <a:t>Being a Title I school means receiving federal funding (Title I dollars) to </a:t>
            </a:r>
            <a:r>
              <a:rPr lang="en-US" sz="2400" b="0" i="0" u="sng" strike="noStrike" cap="none">
                <a:solidFill>
                  <a:schemeClr val="dk1"/>
                </a:solidFill>
                <a:latin typeface="Arial"/>
                <a:ea typeface="Arial"/>
                <a:cs typeface="Arial"/>
                <a:sym typeface="Arial"/>
              </a:rPr>
              <a:t>supplement</a:t>
            </a:r>
            <a:r>
              <a:rPr lang="en-US" sz="2400" b="0" i="0" u="none" strike="noStrike" cap="none">
                <a:solidFill>
                  <a:schemeClr val="dk1"/>
                </a:solidFill>
                <a:latin typeface="Arial"/>
                <a:ea typeface="Arial"/>
                <a:cs typeface="Arial"/>
                <a:sym typeface="Arial"/>
              </a:rPr>
              <a:t> the school’s existing programs.  These dollars are used fo</a:t>
            </a:r>
            <a:r>
              <a:rPr lang="en-US" sz="2400"/>
              <a:t>r the following:</a:t>
            </a:r>
            <a:endParaRPr/>
          </a:p>
          <a:p>
            <a:pPr marL="742950" marR="0" lvl="1" indent="-273050" algn="l" rtl="0">
              <a:lnSpc>
                <a:spcPct val="90000"/>
              </a:lnSpc>
              <a:spcBef>
                <a:spcPts val="400"/>
              </a:spcBef>
              <a:spcAft>
                <a:spcPts val="0"/>
              </a:spcAft>
              <a:buClr>
                <a:schemeClr val="dk1"/>
              </a:buClr>
              <a:buSzPts val="1800"/>
              <a:buFont typeface="Arial"/>
              <a:buChar char="○"/>
            </a:pPr>
            <a:r>
              <a:rPr lang="en-US" sz="2400" b="0" i="0" u="none" strike="noStrike" cap="none">
                <a:solidFill>
                  <a:schemeClr val="dk1"/>
                </a:solidFill>
                <a:latin typeface="Arial"/>
                <a:ea typeface="Arial"/>
                <a:cs typeface="Arial"/>
                <a:sym typeface="Arial"/>
              </a:rPr>
              <a:t>Identifying students experiencing academic difficulties and providing timely assistance to help </a:t>
            </a:r>
            <a:r>
              <a:rPr lang="en-US" sz="2400"/>
              <a:t>students</a:t>
            </a:r>
            <a:r>
              <a:rPr lang="en-US" sz="2400" b="0" i="0" u="none" strike="noStrike" cap="none">
                <a:solidFill>
                  <a:schemeClr val="dk1"/>
                </a:solidFill>
                <a:latin typeface="Arial"/>
                <a:ea typeface="Arial"/>
                <a:cs typeface="Arial"/>
                <a:sym typeface="Arial"/>
              </a:rPr>
              <a:t> meet the </a:t>
            </a:r>
            <a:r>
              <a:rPr lang="en-US" sz="2400"/>
              <a:t>s</a:t>
            </a:r>
            <a:r>
              <a:rPr lang="en-US" sz="2400" b="0" i="0" u="none" strike="noStrike" cap="none">
                <a:solidFill>
                  <a:schemeClr val="dk1"/>
                </a:solidFill>
                <a:latin typeface="Arial"/>
                <a:ea typeface="Arial"/>
                <a:cs typeface="Arial"/>
                <a:sym typeface="Arial"/>
              </a:rPr>
              <a:t>tate’s challenging content standards.</a:t>
            </a:r>
            <a:endParaRPr sz="2400"/>
          </a:p>
          <a:p>
            <a:pPr marL="742950" marR="0" lvl="1" indent="-273050" algn="l" rtl="0">
              <a:lnSpc>
                <a:spcPct val="90000"/>
              </a:lnSpc>
              <a:spcBef>
                <a:spcPts val="400"/>
              </a:spcBef>
              <a:spcAft>
                <a:spcPts val="0"/>
              </a:spcAft>
              <a:buClr>
                <a:schemeClr val="dk1"/>
              </a:buClr>
              <a:buSzPts val="1800"/>
              <a:buFont typeface="Arial"/>
              <a:buChar char="○"/>
            </a:pPr>
            <a:r>
              <a:rPr lang="en-US" sz="2400" b="0" i="0" u="none" strike="noStrike" cap="none">
                <a:solidFill>
                  <a:schemeClr val="dk1"/>
                </a:solidFill>
                <a:latin typeface="Arial"/>
                <a:ea typeface="Arial"/>
                <a:cs typeface="Arial"/>
                <a:sym typeface="Arial"/>
              </a:rPr>
              <a:t>Purchasing supplemental staff/programs/materials/supplies</a:t>
            </a:r>
            <a:endParaRPr sz="2400"/>
          </a:p>
          <a:p>
            <a:pPr marL="742950" marR="0" lvl="1" indent="-273050" algn="l" rtl="0">
              <a:lnSpc>
                <a:spcPct val="90000"/>
              </a:lnSpc>
              <a:spcBef>
                <a:spcPts val="400"/>
              </a:spcBef>
              <a:spcAft>
                <a:spcPts val="0"/>
              </a:spcAft>
              <a:buClr>
                <a:schemeClr val="dk1"/>
              </a:buClr>
              <a:buSzPts val="1800"/>
              <a:buFont typeface="Arial"/>
              <a:buChar char="○"/>
            </a:pPr>
            <a:r>
              <a:rPr lang="en-US" sz="2400" b="0" i="0" u="none" strike="noStrike" cap="none">
                <a:solidFill>
                  <a:schemeClr val="dk1"/>
                </a:solidFill>
                <a:latin typeface="Arial"/>
                <a:ea typeface="Arial"/>
                <a:cs typeface="Arial"/>
                <a:sym typeface="Arial"/>
              </a:rPr>
              <a:t>Conducting parent</a:t>
            </a:r>
            <a:r>
              <a:rPr lang="en-US" sz="2400"/>
              <a:t> and family</a:t>
            </a:r>
            <a:r>
              <a:rPr lang="en-US" sz="2400" b="0" i="0" u="none" strike="noStrike" cap="none">
                <a:solidFill>
                  <a:schemeClr val="dk1"/>
                </a:solidFill>
                <a:latin typeface="Arial"/>
                <a:ea typeface="Arial"/>
                <a:cs typeface="Arial"/>
                <a:sym typeface="Arial"/>
              </a:rPr>
              <a:t> </a:t>
            </a:r>
            <a:r>
              <a:rPr lang="en-US" sz="2400"/>
              <a:t>engagement </a:t>
            </a:r>
            <a:r>
              <a:rPr lang="en-US" sz="2400" b="0" i="0" u="none" strike="noStrike" cap="none">
                <a:solidFill>
                  <a:schemeClr val="dk1"/>
                </a:solidFill>
                <a:latin typeface="Arial"/>
                <a:ea typeface="Arial"/>
                <a:cs typeface="Arial"/>
                <a:sym typeface="Arial"/>
              </a:rPr>
              <a:t>meetings/trainings/activities</a:t>
            </a:r>
            <a:endParaRPr sz="2400"/>
          </a:p>
          <a:p>
            <a:pPr marL="742950" marR="0" lvl="1" indent="-273050" algn="l" rtl="0">
              <a:lnSpc>
                <a:spcPct val="90000"/>
              </a:lnSpc>
              <a:spcBef>
                <a:spcPts val="400"/>
              </a:spcBef>
              <a:spcAft>
                <a:spcPts val="0"/>
              </a:spcAft>
              <a:buClr>
                <a:schemeClr val="dk1"/>
              </a:buClr>
              <a:buSzPts val="1800"/>
              <a:buFont typeface="Arial"/>
              <a:buChar char="○"/>
            </a:pPr>
            <a:r>
              <a:rPr lang="en-US" sz="2400" b="0" i="0" u="none" strike="noStrike" cap="none">
                <a:solidFill>
                  <a:schemeClr val="dk1"/>
                </a:solidFill>
                <a:latin typeface="Arial"/>
                <a:ea typeface="Arial"/>
                <a:cs typeface="Arial"/>
                <a:sym typeface="Arial"/>
              </a:rPr>
              <a:t>Recruiting/Hiring/Retaining Highly</a:t>
            </a:r>
            <a:r>
              <a:rPr lang="en-US" sz="2400"/>
              <a:t>-</a:t>
            </a:r>
            <a:r>
              <a:rPr lang="en-US" sz="2400" b="0" i="0" u="none" strike="noStrike" cap="none">
                <a:solidFill>
                  <a:schemeClr val="dk1"/>
                </a:solidFill>
                <a:latin typeface="Arial"/>
                <a:ea typeface="Arial"/>
                <a:cs typeface="Arial"/>
                <a:sym typeface="Arial"/>
              </a:rPr>
              <a:t>Qualified Teachers</a:t>
            </a:r>
            <a:endParaRPr sz="2400"/>
          </a:p>
          <a:p>
            <a:pPr marL="457200" marR="0" lvl="0" indent="0" algn="l" rtl="0">
              <a:lnSpc>
                <a:spcPct val="90000"/>
              </a:lnSpc>
              <a:spcBef>
                <a:spcPts val="400"/>
              </a:spcBef>
              <a:spcAft>
                <a:spcPts val="0"/>
              </a:spcAft>
              <a:buSzPts val="2400"/>
              <a:buNone/>
            </a:pPr>
            <a:endParaRPr sz="2400"/>
          </a:p>
          <a:p>
            <a:pPr marL="342900" marR="0" lvl="0" indent="-330200" algn="l" rtl="0">
              <a:lnSpc>
                <a:spcPct val="90000"/>
              </a:lnSpc>
              <a:spcBef>
                <a:spcPts val="400"/>
              </a:spcBef>
              <a:spcAft>
                <a:spcPts val="0"/>
              </a:spcAft>
              <a:buClr>
                <a:schemeClr val="dk1"/>
              </a:buClr>
              <a:buSzPts val="1800"/>
              <a:buFont typeface="Arial"/>
              <a:buChar char="●"/>
            </a:pPr>
            <a:r>
              <a:rPr lang="en-US" sz="2400" b="0" i="0" u="none" strike="noStrike" cap="none">
                <a:solidFill>
                  <a:schemeClr val="dk1"/>
                </a:solidFill>
                <a:latin typeface="Arial"/>
                <a:ea typeface="Arial"/>
                <a:cs typeface="Arial"/>
                <a:sym typeface="Arial"/>
              </a:rPr>
              <a:t>Being a Title I school also means encouraging ongoing parent</a:t>
            </a:r>
            <a:r>
              <a:rPr lang="en-US" sz="2400"/>
              <a:t> and family engagement</a:t>
            </a:r>
            <a:r>
              <a:rPr lang="en-US" sz="2400" b="0" i="0" u="none" strike="noStrike" cap="none">
                <a:solidFill>
                  <a:schemeClr val="dk1"/>
                </a:solidFill>
                <a:latin typeface="Arial"/>
                <a:ea typeface="Arial"/>
                <a:cs typeface="Arial"/>
                <a:sym typeface="Arial"/>
              </a:rPr>
              <a:t> and advocating for parents’ rights</a:t>
            </a:r>
            <a:endParaRPr/>
          </a:p>
          <a:p>
            <a:pPr marL="0" lvl="0" indent="0" algn="l" rtl="0">
              <a:lnSpc>
                <a:spcPct val="90000"/>
              </a:lnSpc>
              <a:spcBef>
                <a:spcPts val="1200"/>
              </a:spcBef>
              <a:spcAft>
                <a:spcPts val="0"/>
              </a:spcAft>
              <a:buSzPts val="5400"/>
              <a:buNone/>
            </a:pPr>
            <a:endParaRPr sz="5400" b="1">
              <a:latin typeface="Arial"/>
              <a:ea typeface="Arial"/>
              <a:cs typeface="Arial"/>
              <a:sym typeface="Arial"/>
            </a:endParaRPr>
          </a:p>
        </p:txBody>
      </p:sp>
      <p:pic>
        <p:nvPicPr>
          <p:cNvPr id="811" name="Google Shape;811;p84"/>
          <p:cNvPicPr preferRelativeResize="0"/>
          <p:nvPr/>
        </p:nvPicPr>
        <p:blipFill rotWithShape="1">
          <a:blip r:embed="rId3">
            <a:alphaModFix/>
          </a:blip>
          <a:srcRect/>
          <a:stretch/>
        </p:blipFill>
        <p:spPr>
          <a:xfrm>
            <a:off x="0" y="853412"/>
            <a:ext cx="2252133" cy="150915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5"/>
        <p:cNvGrpSpPr/>
        <p:nvPr/>
      </p:nvGrpSpPr>
      <p:grpSpPr>
        <a:xfrm>
          <a:off x="0" y="0"/>
          <a:ext cx="0" cy="0"/>
          <a:chOff x="0" y="0"/>
          <a:chExt cx="0" cy="0"/>
        </a:xfrm>
      </p:grpSpPr>
      <p:sp>
        <p:nvSpPr>
          <p:cNvPr id="816" name="Google Shape;816;p85"/>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b="1">
                <a:solidFill>
                  <a:schemeClr val="dk1"/>
                </a:solidFill>
                <a:latin typeface="Arial"/>
                <a:ea typeface="Arial"/>
                <a:cs typeface="Arial"/>
                <a:sym typeface="Arial"/>
              </a:rPr>
              <a:t>How are Title I funds used in our school?</a:t>
            </a:r>
            <a:endParaRPr/>
          </a:p>
        </p:txBody>
      </p:sp>
      <p:sp>
        <p:nvSpPr>
          <p:cNvPr id="817" name="Google Shape;817;p85"/>
          <p:cNvSpPr txBox="1">
            <a:spLocks noGrp="1"/>
          </p:cNvSpPr>
          <p:nvPr>
            <p:ph type="body" idx="1"/>
          </p:nvPr>
        </p:nvSpPr>
        <p:spPr>
          <a:xfrm>
            <a:off x="3869267" y="864108"/>
            <a:ext cx="8204100" cy="5120700"/>
          </a:xfrm>
          <a:prstGeom prst="rect">
            <a:avLst/>
          </a:prstGeom>
          <a:noFill/>
          <a:ln>
            <a:noFill/>
          </a:ln>
        </p:spPr>
        <p:txBody>
          <a:bodyPr spcFirstLastPara="1" wrap="square" lIns="91425" tIns="45700" rIns="91425" bIns="45700" anchor="ctr" anchorCtr="0">
            <a:normAutofit/>
          </a:bodyPr>
          <a:lstStyle/>
          <a:p>
            <a:pPr marL="342900" marR="0" lvl="0" indent="-292100" algn="l" rtl="0">
              <a:lnSpc>
                <a:spcPct val="90000"/>
              </a:lnSpc>
              <a:spcBef>
                <a:spcPts val="0"/>
              </a:spcBef>
              <a:spcAft>
                <a:spcPts val="0"/>
              </a:spcAft>
              <a:buClr>
                <a:srgbClr val="FF0000"/>
              </a:buClr>
              <a:buSzPts val="2200"/>
              <a:buFont typeface="Arial"/>
              <a:buChar char="•"/>
            </a:pPr>
            <a:r>
              <a:rPr lang="en-US" sz="3600">
                <a:solidFill>
                  <a:schemeClr val="dk1"/>
                </a:solidFill>
                <a:latin typeface="Arial"/>
                <a:ea typeface="Arial"/>
                <a:cs typeface="Arial"/>
                <a:sym typeface="Arial"/>
              </a:rPr>
              <a:t>Hiring additional staff</a:t>
            </a:r>
            <a:endParaRPr sz="3600">
              <a:solidFill>
                <a:schemeClr val="dk1"/>
              </a:solidFill>
              <a:latin typeface="Arial"/>
              <a:ea typeface="Arial"/>
              <a:cs typeface="Arial"/>
              <a:sym typeface="Arial"/>
            </a:endParaRPr>
          </a:p>
          <a:p>
            <a:pPr marL="342900" marR="0" lvl="0" indent="-292100" algn="l" rtl="0">
              <a:lnSpc>
                <a:spcPct val="90000"/>
              </a:lnSpc>
              <a:spcBef>
                <a:spcPts val="0"/>
              </a:spcBef>
              <a:spcAft>
                <a:spcPts val="0"/>
              </a:spcAft>
              <a:buClr>
                <a:srgbClr val="FF0000"/>
              </a:buClr>
              <a:buSzPts val="2200"/>
              <a:buFont typeface="Arial"/>
              <a:buChar char="•"/>
            </a:pPr>
            <a:r>
              <a:rPr lang="en-US" sz="3600">
                <a:solidFill>
                  <a:schemeClr val="dk1"/>
                </a:solidFill>
                <a:latin typeface="Arial"/>
                <a:ea typeface="Arial"/>
                <a:cs typeface="Arial"/>
                <a:sym typeface="Arial"/>
              </a:rPr>
              <a:t>Interpreter/translator</a:t>
            </a:r>
            <a:endParaRPr sz="1200"/>
          </a:p>
          <a:p>
            <a:pPr marL="342900" marR="0" lvl="0" indent="-292100" algn="l" rtl="0">
              <a:lnSpc>
                <a:spcPct val="90000"/>
              </a:lnSpc>
              <a:spcBef>
                <a:spcPts val="0"/>
              </a:spcBef>
              <a:spcAft>
                <a:spcPts val="0"/>
              </a:spcAft>
              <a:buClr>
                <a:srgbClr val="FF0000"/>
              </a:buClr>
              <a:buSzPts val="2200"/>
              <a:buFont typeface="Arial"/>
              <a:buChar char="•"/>
            </a:pPr>
            <a:r>
              <a:rPr lang="en-US" sz="3600">
                <a:solidFill>
                  <a:schemeClr val="dk1"/>
                </a:solidFill>
                <a:latin typeface="Arial"/>
                <a:ea typeface="Arial"/>
                <a:cs typeface="Arial"/>
                <a:sym typeface="Arial"/>
              </a:rPr>
              <a:t>Parent Involvement</a:t>
            </a:r>
            <a:endParaRPr sz="1200"/>
          </a:p>
          <a:p>
            <a:pPr marL="342900" marR="0" lvl="0" indent="-292100" algn="l" rtl="0">
              <a:lnSpc>
                <a:spcPct val="90000"/>
              </a:lnSpc>
              <a:spcBef>
                <a:spcPts val="0"/>
              </a:spcBef>
              <a:spcAft>
                <a:spcPts val="0"/>
              </a:spcAft>
              <a:buClr>
                <a:srgbClr val="FF0000"/>
              </a:buClr>
              <a:buSzPts val="2200"/>
              <a:buFont typeface="Arial"/>
              <a:buChar char="•"/>
            </a:pPr>
            <a:r>
              <a:rPr lang="en-US" sz="3600">
                <a:solidFill>
                  <a:schemeClr val="dk1"/>
                </a:solidFill>
                <a:latin typeface="Arial"/>
                <a:ea typeface="Arial"/>
                <a:cs typeface="Arial"/>
                <a:sym typeface="Arial"/>
              </a:rPr>
              <a:t>Professional Development for staff</a:t>
            </a:r>
            <a:endParaRPr sz="1200"/>
          </a:p>
          <a:p>
            <a:pPr marL="342900" marR="0" lvl="0" indent="-292100" algn="l" rtl="0">
              <a:lnSpc>
                <a:spcPct val="90000"/>
              </a:lnSpc>
              <a:spcBef>
                <a:spcPts val="0"/>
              </a:spcBef>
              <a:spcAft>
                <a:spcPts val="0"/>
              </a:spcAft>
              <a:buClr>
                <a:srgbClr val="FF0000"/>
              </a:buClr>
              <a:buSzPts val="2200"/>
              <a:buFont typeface="Arial"/>
              <a:buChar char="•"/>
            </a:pPr>
            <a:r>
              <a:rPr lang="en-US" sz="3600">
                <a:solidFill>
                  <a:schemeClr val="dk1"/>
                </a:solidFill>
                <a:latin typeface="Arial"/>
                <a:ea typeface="Arial"/>
                <a:cs typeface="Arial"/>
                <a:sym typeface="Arial"/>
              </a:rPr>
              <a:t>Tutoring services </a:t>
            </a:r>
            <a:endParaRPr sz="1200"/>
          </a:p>
          <a:p>
            <a:pPr marL="342900" marR="0" lvl="0" indent="-292100" algn="l" rtl="0">
              <a:lnSpc>
                <a:spcPct val="90000"/>
              </a:lnSpc>
              <a:spcBef>
                <a:spcPts val="0"/>
              </a:spcBef>
              <a:spcAft>
                <a:spcPts val="0"/>
              </a:spcAft>
              <a:buClr>
                <a:srgbClr val="FF0000"/>
              </a:buClr>
              <a:buSzPts val="2200"/>
              <a:buFont typeface="Arial"/>
              <a:buChar char="•"/>
            </a:pPr>
            <a:r>
              <a:rPr lang="en-US" sz="3600">
                <a:solidFill>
                  <a:schemeClr val="dk1"/>
                </a:solidFill>
                <a:latin typeface="Arial"/>
                <a:ea typeface="Arial"/>
                <a:cs typeface="Arial"/>
                <a:sym typeface="Arial"/>
              </a:rPr>
              <a:t>Supplies and materials (books, technology)</a:t>
            </a:r>
            <a:r>
              <a:rPr lang="en-US" sz="3600" i="0" u="none" strike="noStrike" cap="none">
                <a:solidFill>
                  <a:schemeClr val="dk1"/>
                </a:solidFill>
                <a:latin typeface="Arial"/>
                <a:ea typeface="Arial"/>
                <a:cs typeface="Arial"/>
                <a:sym typeface="Arial"/>
              </a:rPr>
              <a:t> </a:t>
            </a:r>
            <a:endParaRPr sz="1200"/>
          </a:p>
          <a:p>
            <a:pPr marL="0" lvl="0" indent="0" algn="l" rtl="0">
              <a:lnSpc>
                <a:spcPct val="90000"/>
              </a:lnSpc>
              <a:spcBef>
                <a:spcPts val="1200"/>
              </a:spcBef>
              <a:spcAft>
                <a:spcPts val="0"/>
              </a:spcAft>
              <a:buSzPts val="5400"/>
              <a:buNone/>
            </a:pPr>
            <a:endParaRPr sz="5400" b="1">
              <a:latin typeface="Arial"/>
              <a:ea typeface="Arial"/>
              <a:cs typeface="Arial"/>
              <a:sym typeface="Arial"/>
            </a:endParaRPr>
          </a:p>
        </p:txBody>
      </p:sp>
      <p:pic>
        <p:nvPicPr>
          <p:cNvPr id="818" name="Google Shape;818;p85"/>
          <p:cNvPicPr preferRelativeResize="0"/>
          <p:nvPr/>
        </p:nvPicPr>
        <p:blipFill rotWithShape="1">
          <a:blip r:embed="rId3">
            <a:alphaModFix/>
          </a:blip>
          <a:srcRect/>
          <a:stretch/>
        </p:blipFill>
        <p:spPr>
          <a:xfrm>
            <a:off x="0" y="853412"/>
            <a:ext cx="2252133" cy="150915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2"/>
        <p:cNvGrpSpPr/>
        <p:nvPr/>
      </p:nvGrpSpPr>
      <p:grpSpPr>
        <a:xfrm>
          <a:off x="0" y="0"/>
          <a:ext cx="0" cy="0"/>
          <a:chOff x="0" y="0"/>
          <a:chExt cx="0" cy="0"/>
        </a:xfrm>
      </p:grpSpPr>
      <p:sp>
        <p:nvSpPr>
          <p:cNvPr id="823" name="Google Shape;823;p86"/>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br>
              <a:rPr lang="en-US" sz="3200" b="1" i="0" u="none" strike="noStrike" cap="none">
                <a:solidFill>
                  <a:schemeClr val="dk1"/>
                </a:solidFill>
                <a:latin typeface="Arial"/>
                <a:ea typeface="Arial"/>
                <a:cs typeface="Arial"/>
                <a:sym typeface="Arial"/>
              </a:rPr>
            </a:br>
            <a:br>
              <a:rPr lang="en-US" sz="3200" b="1" i="0" u="none" strike="noStrike" cap="none">
                <a:solidFill>
                  <a:schemeClr val="dk1"/>
                </a:solidFill>
                <a:latin typeface="Arial"/>
                <a:ea typeface="Arial"/>
                <a:cs typeface="Arial"/>
                <a:sym typeface="Arial"/>
              </a:rPr>
            </a:br>
            <a:br>
              <a:rPr lang="en-US" sz="3200" b="1" i="0" u="none" strike="noStrike" cap="none">
                <a:solidFill>
                  <a:schemeClr val="dk1"/>
                </a:solidFill>
                <a:latin typeface="Arial"/>
                <a:ea typeface="Arial"/>
                <a:cs typeface="Arial"/>
                <a:sym typeface="Arial"/>
              </a:rPr>
            </a:br>
            <a:br>
              <a:rPr lang="en-US" sz="3200" b="1" i="0" u="none" strike="noStrike" cap="none">
                <a:solidFill>
                  <a:schemeClr val="dk1"/>
                </a:solidFill>
                <a:latin typeface="Arial"/>
                <a:ea typeface="Arial"/>
                <a:cs typeface="Arial"/>
                <a:sym typeface="Arial"/>
              </a:rPr>
            </a:br>
            <a:r>
              <a:rPr lang="en-US" sz="3200" b="1" i="0" u="none" strike="noStrike" cap="none">
                <a:solidFill>
                  <a:schemeClr val="dk1"/>
                </a:solidFill>
                <a:latin typeface="Arial"/>
                <a:ea typeface="Arial"/>
                <a:cs typeface="Arial"/>
                <a:sym typeface="Arial"/>
              </a:rPr>
              <a:t>What is the CMS </a:t>
            </a:r>
            <a:br>
              <a:rPr lang="en-US" sz="3200" b="1" i="0" u="none" strike="noStrike" cap="none">
                <a:solidFill>
                  <a:schemeClr val="dk1"/>
                </a:solidFill>
                <a:latin typeface="Arial"/>
                <a:ea typeface="Arial"/>
                <a:cs typeface="Arial"/>
                <a:sym typeface="Arial"/>
              </a:rPr>
            </a:br>
            <a:r>
              <a:rPr lang="en-US" sz="3200" b="1" i="0" u="none" strike="noStrike" cap="none">
                <a:solidFill>
                  <a:schemeClr val="dk1"/>
                </a:solidFill>
                <a:latin typeface="Arial"/>
                <a:ea typeface="Arial"/>
                <a:cs typeface="Arial"/>
                <a:sym typeface="Arial"/>
              </a:rPr>
              <a:t>Parent and Family Engagement Policy?</a:t>
            </a:r>
            <a:br>
              <a:rPr lang="en-US" sz="3600" b="1" i="0" u="none" strike="noStrike" cap="none">
                <a:latin typeface="Arial"/>
                <a:ea typeface="Arial"/>
                <a:cs typeface="Arial"/>
                <a:sym typeface="Arial"/>
              </a:rPr>
            </a:br>
            <a:endParaRPr b="1">
              <a:solidFill>
                <a:schemeClr val="dk1"/>
              </a:solidFill>
              <a:latin typeface="Arial"/>
              <a:ea typeface="Arial"/>
              <a:cs typeface="Arial"/>
              <a:sym typeface="Arial"/>
            </a:endParaRPr>
          </a:p>
        </p:txBody>
      </p:sp>
      <p:sp>
        <p:nvSpPr>
          <p:cNvPr id="824" name="Google Shape;824;p86"/>
          <p:cNvSpPr txBox="1">
            <a:spLocks noGrp="1"/>
          </p:cNvSpPr>
          <p:nvPr>
            <p:ph type="body" idx="1"/>
          </p:nvPr>
        </p:nvSpPr>
        <p:spPr>
          <a:xfrm>
            <a:off x="3376756" y="604387"/>
            <a:ext cx="8204100" cy="5120700"/>
          </a:xfrm>
          <a:prstGeom prst="rect">
            <a:avLst/>
          </a:prstGeom>
          <a:noFill/>
          <a:ln>
            <a:noFill/>
          </a:ln>
        </p:spPr>
        <p:txBody>
          <a:bodyPr spcFirstLastPara="1" wrap="square" lIns="91425" tIns="45700" rIns="91425" bIns="45700" anchor="ctr" anchorCtr="0">
            <a:normAutofit/>
          </a:bodyPr>
          <a:lstStyle/>
          <a:p>
            <a:pPr marL="342900" marR="0" lvl="0" indent="-313037" algn="l" rtl="0">
              <a:lnSpc>
                <a:spcPct val="100000"/>
              </a:lnSpc>
              <a:spcBef>
                <a:spcPts val="0"/>
              </a:spcBef>
              <a:spcAft>
                <a:spcPts val="0"/>
              </a:spcAft>
              <a:buClr>
                <a:schemeClr val="dk1"/>
              </a:buClr>
              <a:buSzPts val="1530"/>
              <a:buFont typeface="Arial"/>
              <a:buChar char="●"/>
            </a:pPr>
            <a:r>
              <a:rPr lang="en-US" sz="2600" b="0" i="0" u="none" strike="noStrike" cap="none">
                <a:solidFill>
                  <a:schemeClr val="dk1"/>
                </a:solidFill>
                <a:latin typeface="Arial"/>
                <a:ea typeface="Arial"/>
                <a:cs typeface="Arial"/>
                <a:sym typeface="Arial"/>
              </a:rPr>
              <a:t>This </a:t>
            </a:r>
            <a:r>
              <a:rPr lang="en-US" sz="2600">
                <a:solidFill>
                  <a:schemeClr val="dk1"/>
                </a:solidFill>
                <a:latin typeface="Arial"/>
                <a:ea typeface="Arial"/>
                <a:cs typeface="Arial"/>
                <a:sym typeface="Arial"/>
              </a:rPr>
              <a:t>policy</a:t>
            </a:r>
            <a:r>
              <a:rPr lang="en-US" sz="2600" b="0" i="0" u="none" strike="noStrike" cap="none">
                <a:solidFill>
                  <a:schemeClr val="dk1"/>
                </a:solidFill>
                <a:latin typeface="Arial"/>
                <a:ea typeface="Arial"/>
                <a:cs typeface="Arial"/>
                <a:sym typeface="Arial"/>
              </a:rPr>
              <a:t> addresses how the </a:t>
            </a:r>
            <a:r>
              <a:rPr lang="en-US" sz="2600">
                <a:solidFill>
                  <a:schemeClr val="dk1"/>
                </a:solidFill>
                <a:latin typeface="Arial"/>
                <a:ea typeface="Arial"/>
                <a:cs typeface="Arial"/>
                <a:sym typeface="Arial"/>
              </a:rPr>
              <a:t>district or LEA</a:t>
            </a:r>
            <a:r>
              <a:rPr lang="en-US" sz="2600" b="0" i="0" u="none" strike="noStrike" cap="none">
                <a:solidFill>
                  <a:schemeClr val="dk1"/>
                </a:solidFill>
                <a:latin typeface="Arial"/>
                <a:ea typeface="Arial"/>
                <a:cs typeface="Arial"/>
                <a:sym typeface="Arial"/>
              </a:rPr>
              <a:t> will implement the parent and </a:t>
            </a:r>
            <a:r>
              <a:rPr lang="en-US" sz="2600">
                <a:solidFill>
                  <a:schemeClr val="dk1"/>
                </a:solidFill>
                <a:latin typeface="Arial"/>
                <a:ea typeface="Arial"/>
                <a:cs typeface="Arial"/>
                <a:sym typeface="Arial"/>
              </a:rPr>
              <a:t>family engagement</a:t>
            </a:r>
            <a:r>
              <a:rPr lang="en-US" sz="2600" b="0" i="0" u="none" strike="noStrike" cap="none">
                <a:solidFill>
                  <a:schemeClr val="dk1"/>
                </a:solidFill>
                <a:latin typeface="Arial"/>
                <a:ea typeface="Arial"/>
                <a:cs typeface="Arial"/>
                <a:sym typeface="Arial"/>
              </a:rPr>
              <a:t> requirements of the </a:t>
            </a:r>
            <a:r>
              <a:rPr lang="en-US" sz="2600" i="1">
                <a:solidFill>
                  <a:schemeClr val="dk1"/>
                </a:solidFill>
                <a:latin typeface="Arial"/>
                <a:ea typeface="Arial"/>
                <a:cs typeface="Arial"/>
                <a:sym typeface="Arial"/>
              </a:rPr>
              <a:t>Every Student Succeeds Act (ESSA)</a:t>
            </a:r>
            <a:r>
              <a:rPr lang="en-US" sz="2600" b="0" i="1" u="none" strike="noStrike" cap="none">
                <a:solidFill>
                  <a:schemeClr val="dk1"/>
                </a:solidFill>
                <a:latin typeface="Arial"/>
                <a:ea typeface="Arial"/>
                <a:cs typeface="Arial"/>
                <a:sym typeface="Arial"/>
              </a:rPr>
              <a:t>.  </a:t>
            </a:r>
            <a:endParaRPr sz="2600" b="0" i="0" u="none" strike="noStrike" cap="none">
              <a:solidFill>
                <a:schemeClr val="dk1"/>
              </a:solidFill>
              <a:latin typeface="Arial"/>
              <a:ea typeface="Arial"/>
              <a:cs typeface="Arial"/>
              <a:sym typeface="Arial"/>
            </a:endParaRPr>
          </a:p>
          <a:p>
            <a:pPr marL="342900" marR="0" lvl="0" indent="-313037" algn="l" rtl="0">
              <a:lnSpc>
                <a:spcPct val="100000"/>
              </a:lnSpc>
              <a:spcBef>
                <a:spcPts val="400"/>
              </a:spcBef>
              <a:spcAft>
                <a:spcPts val="0"/>
              </a:spcAft>
              <a:buClr>
                <a:schemeClr val="dk1"/>
              </a:buClr>
              <a:buSzPts val="1530"/>
              <a:buFont typeface="Arial"/>
              <a:buChar char="●"/>
            </a:pPr>
            <a:r>
              <a:rPr lang="en-US" sz="2600">
                <a:solidFill>
                  <a:schemeClr val="dk1"/>
                </a:solidFill>
                <a:latin typeface="Arial"/>
                <a:ea typeface="Arial"/>
                <a:cs typeface="Arial"/>
                <a:sym typeface="Arial"/>
              </a:rPr>
              <a:t>P</a:t>
            </a:r>
            <a:r>
              <a:rPr lang="en-US" sz="2600" b="0" i="0" u="none" strike="noStrike" cap="none">
                <a:solidFill>
                  <a:schemeClr val="dk1"/>
                </a:solidFill>
                <a:latin typeface="Arial"/>
                <a:ea typeface="Arial"/>
                <a:cs typeface="Arial"/>
                <a:sym typeface="Arial"/>
              </a:rPr>
              <a:t>arent</a:t>
            </a:r>
            <a:r>
              <a:rPr lang="en-US" sz="2600">
                <a:solidFill>
                  <a:schemeClr val="dk1"/>
                </a:solidFill>
                <a:latin typeface="Arial"/>
                <a:ea typeface="Arial"/>
                <a:cs typeface="Arial"/>
                <a:sym typeface="Arial"/>
              </a:rPr>
              <a:t>s and families in Title I schools </a:t>
            </a:r>
            <a:r>
              <a:rPr lang="en-US" sz="2600" b="0" i="0" u="none" strike="noStrike" cap="none">
                <a:solidFill>
                  <a:schemeClr val="dk1"/>
                </a:solidFill>
                <a:latin typeface="Arial"/>
                <a:ea typeface="Arial"/>
                <a:cs typeface="Arial"/>
                <a:sym typeface="Arial"/>
              </a:rPr>
              <a:t>have the right to be </a:t>
            </a:r>
            <a:r>
              <a:rPr lang="en-US" sz="2600">
                <a:solidFill>
                  <a:schemeClr val="dk1"/>
                </a:solidFill>
                <a:latin typeface="Arial"/>
                <a:ea typeface="Arial"/>
                <a:cs typeface="Arial"/>
                <a:sym typeface="Arial"/>
              </a:rPr>
              <a:t>engaged</a:t>
            </a:r>
            <a:r>
              <a:rPr lang="en-US" sz="2600" b="0" i="0" u="none" strike="noStrike" cap="none">
                <a:solidFill>
                  <a:schemeClr val="dk1"/>
                </a:solidFill>
                <a:latin typeface="Arial"/>
                <a:ea typeface="Arial"/>
                <a:cs typeface="Arial"/>
                <a:sym typeface="Arial"/>
              </a:rPr>
              <a:t> in the </a:t>
            </a:r>
            <a:r>
              <a:rPr lang="en-US" sz="2600">
                <a:solidFill>
                  <a:schemeClr val="dk1"/>
                </a:solidFill>
                <a:latin typeface="Arial"/>
                <a:ea typeface="Arial"/>
                <a:cs typeface="Arial"/>
                <a:sym typeface="Arial"/>
              </a:rPr>
              <a:t>review/evaluation</a:t>
            </a:r>
            <a:r>
              <a:rPr lang="en-US" sz="2600" b="0" i="0" u="none" strike="noStrike" cap="none">
                <a:solidFill>
                  <a:schemeClr val="dk1"/>
                </a:solidFill>
                <a:latin typeface="Arial"/>
                <a:ea typeface="Arial"/>
                <a:cs typeface="Arial"/>
                <a:sym typeface="Arial"/>
              </a:rPr>
              <a:t> of this annual p</a:t>
            </a:r>
            <a:r>
              <a:rPr lang="en-US" sz="2600">
                <a:solidFill>
                  <a:schemeClr val="dk1"/>
                </a:solidFill>
                <a:latin typeface="Arial"/>
                <a:ea typeface="Arial"/>
                <a:cs typeface="Arial"/>
                <a:sym typeface="Arial"/>
              </a:rPr>
              <a:t>olicy</a:t>
            </a:r>
            <a:endParaRPr sz="2600">
              <a:latin typeface="Arial"/>
              <a:ea typeface="Arial"/>
              <a:cs typeface="Arial"/>
              <a:sym typeface="Arial"/>
            </a:endParaRPr>
          </a:p>
          <a:p>
            <a:pPr marL="0" lvl="0" indent="0" algn="l" rtl="0">
              <a:lnSpc>
                <a:spcPct val="90000"/>
              </a:lnSpc>
              <a:spcBef>
                <a:spcPts val="1200"/>
              </a:spcBef>
              <a:spcAft>
                <a:spcPts val="0"/>
              </a:spcAft>
              <a:buSzPts val="5400"/>
              <a:buNone/>
            </a:pPr>
            <a:endParaRPr sz="5400" b="1">
              <a:latin typeface="Arial"/>
              <a:ea typeface="Arial"/>
              <a:cs typeface="Arial"/>
              <a:sym typeface="Arial"/>
            </a:endParaRPr>
          </a:p>
        </p:txBody>
      </p:sp>
      <p:pic>
        <p:nvPicPr>
          <p:cNvPr id="825" name="Google Shape;825;p86"/>
          <p:cNvPicPr preferRelativeResize="0"/>
          <p:nvPr/>
        </p:nvPicPr>
        <p:blipFill rotWithShape="1">
          <a:blip r:embed="rId3">
            <a:alphaModFix/>
          </a:blip>
          <a:srcRect/>
          <a:stretch/>
        </p:blipFill>
        <p:spPr>
          <a:xfrm>
            <a:off x="600593" y="1123837"/>
            <a:ext cx="2252133" cy="150915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9"/>
        <p:cNvGrpSpPr/>
        <p:nvPr/>
      </p:nvGrpSpPr>
      <p:grpSpPr>
        <a:xfrm>
          <a:off x="0" y="0"/>
          <a:ext cx="0" cy="0"/>
          <a:chOff x="0" y="0"/>
          <a:chExt cx="0" cy="0"/>
        </a:xfrm>
      </p:grpSpPr>
      <p:sp>
        <p:nvSpPr>
          <p:cNvPr id="830" name="Google Shape;830;p87"/>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p>
            <a:pPr marL="342900" marR="0" lvl="0" indent="-317500" algn="l" rtl="0">
              <a:lnSpc>
                <a:spcPct val="100000"/>
              </a:lnSpc>
              <a:spcBef>
                <a:spcPts val="0"/>
              </a:spcBef>
              <a:spcAft>
                <a:spcPts val="0"/>
              </a:spcAft>
              <a:buClr>
                <a:srgbClr val="FFFFFF"/>
              </a:buClr>
              <a:buSzPts val="1600"/>
              <a:buFont typeface="Corbel"/>
              <a:buNone/>
            </a:pPr>
            <a:br>
              <a:rPr lang="en-US" sz="1600"/>
            </a:br>
            <a:endParaRPr b="1">
              <a:solidFill>
                <a:schemeClr val="dk1"/>
              </a:solidFill>
              <a:latin typeface="Arial"/>
              <a:ea typeface="Arial"/>
              <a:cs typeface="Arial"/>
              <a:sym typeface="Arial"/>
            </a:endParaRPr>
          </a:p>
        </p:txBody>
      </p:sp>
      <p:sp>
        <p:nvSpPr>
          <p:cNvPr id="831" name="Google Shape;831;p87"/>
          <p:cNvSpPr txBox="1">
            <a:spLocks noGrp="1"/>
          </p:cNvSpPr>
          <p:nvPr>
            <p:ph type="body" idx="1"/>
          </p:nvPr>
        </p:nvSpPr>
        <p:spPr>
          <a:xfrm>
            <a:off x="3572933" y="745067"/>
            <a:ext cx="8500500" cy="5926800"/>
          </a:xfrm>
          <a:prstGeom prst="rect">
            <a:avLst/>
          </a:prstGeom>
          <a:noFill/>
          <a:ln>
            <a:noFill/>
          </a:ln>
        </p:spPr>
        <p:txBody>
          <a:bodyPr spcFirstLastPara="1" wrap="square" lIns="91425" tIns="45700" rIns="91425" bIns="45700" anchor="ctr" anchorCtr="0">
            <a:normAutofit fontScale="47500" lnSpcReduction="10000"/>
          </a:bodyPr>
          <a:lstStyle/>
          <a:p>
            <a:pPr marL="742950" marR="0" lvl="0" indent="0" algn="l" rtl="0">
              <a:lnSpc>
                <a:spcPct val="90000"/>
              </a:lnSpc>
              <a:spcBef>
                <a:spcPts val="400"/>
              </a:spcBef>
              <a:spcAft>
                <a:spcPts val="0"/>
              </a:spcAft>
              <a:buSzPct val="100000"/>
              <a:buNone/>
            </a:pPr>
            <a:endParaRPr sz="8600" b="0" i="0" u="none" strike="noStrike" cap="none">
              <a:solidFill>
                <a:schemeClr val="dk1"/>
              </a:solidFill>
              <a:latin typeface="Arial"/>
              <a:ea typeface="Arial"/>
              <a:cs typeface="Arial"/>
              <a:sym typeface="Arial"/>
            </a:endParaRPr>
          </a:p>
          <a:p>
            <a:pPr marL="342900" marR="0" lvl="0" indent="-342900" algn="l" rtl="0">
              <a:lnSpc>
                <a:spcPct val="90000"/>
              </a:lnSpc>
              <a:spcBef>
                <a:spcPts val="400"/>
              </a:spcBef>
              <a:spcAft>
                <a:spcPts val="0"/>
              </a:spcAft>
              <a:buClr>
                <a:schemeClr val="dk1"/>
              </a:buClr>
              <a:buSzPct val="50089"/>
              <a:buFont typeface="Arial"/>
              <a:buChar char="●"/>
            </a:pPr>
            <a:r>
              <a:rPr lang="en-US" sz="8600">
                <a:latin typeface="Arial"/>
                <a:ea typeface="Arial"/>
                <a:cs typeface="Arial"/>
                <a:sym typeface="Arial"/>
              </a:rPr>
              <a:t>Parents of students at Title I schools</a:t>
            </a:r>
            <a:r>
              <a:rPr lang="en-US" sz="8600">
                <a:solidFill>
                  <a:schemeClr val="dk1"/>
                </a:solidFill>
                <a:latin typeface="Arial"/>
                <a:ea typeface="Arial"/>
                <a:cs typeface="Arial"/>
                <a:sym typeface="Arial"/>
              </a:rPr>
              <a:t> </a:t>
            </a:r>
            <a:r>
              <a:rPr lang="en-US" sz="8600" b="0" i="0" u="none" strike="noStrike" cap="none">
                <a:solidFill>
                  <a:schemeClr val="dk1"/>
                </a:solidFill>
                <a:latin typeface="Arial"/>
                <a:ea typeface="Arial"/>
                <a:cs typeface="Arial"/>
                <a:sym typeface="Arial"/>
              </a:rPr>
              <a:t>have </a:t>
            </a:r>
            <a:r>
              <a:rPr lang="en-US" sz="8600">
                <a:latin typeface="Arial"/>
                <a:ea typeface="Arial"/>
                <a:cs typeface="Arial"/>
                <a:sym typeface="Arial"/>
              </a:rPr>
              <a:t>the </a:t>
            </a:r>
            <a:r>
              <a:rPr lang="en-US" sz="8600" b="0" i="0" u="none" strike="noStrike" cap="none">
                <a:solidFill>
                  <a:schemeClr val="dk1"/>
                </a:solidFill>
                <a:latin typeface="Arial"/>
                <a:ea typeface="Arial"/>
                <a:cs typeface="Arial"/>
                <a:sym typeface="Arial"/>
              </a:rPr>
              <a:t>right to be </a:t>
            </a:r>
            <a:r>
              <a:rPr lang="en-US" sz="8600">
                <a:latin typeface="Arial"/>
                <a:ea typeface="Arial"/>
                <a:cs typeface="Arial"/>
                <a:sym typeface="Arial"/>
              </a:rPr>
              <a:t>engaged</a:t>
            </a:r>
            <a:r>
              <a:rPr lang="en-US" sz="8600" b="0" i="0" u="none" strike="noStrike" cap="none">
                <a:solidFill>
                  <a:schemeClr val="dk1"/>
                </a:solidFill>
                <a:latin typeface="Arial"/>
                <a:ea typeface="Arial"/>
                <a:cs typeface="Arial"/>
                <a:sym typeface="Arial"/>
              </a:rPr>
              <a:t> in the development of this plan</a:t>
            </a:r>
            <a:endParaRPr sz="8600">
              <a:latin typeface="Arial"/>
              <a:ea typeface="Arial"/>
              <a:cs typeface="Arial"/>
              <a:sym typeface="Arial"/>
            </a:endParaRPr>
          </a:p>
          <a:p>
            <a:pPr marL="742950" marR="0" lvl="1" indent="-285750" algn="ctr" rtl="0">
              <a:lnSpc>
                <a:spcPct val="90000"/>
              </a:lnSpc>
              <a:spcBef>
                <a:spcPts val="440"/>
              </a:spcBef>
              <a:spcAft>
                <a:spcPts val="0"/>
              </a:spcAft>
              <a:buClr>
                <a:schemeClr val="dk1"/>
              </a:buClr>
              <a:buSzPct val="100000"/>
              <a:buFont typeface="Arial"/>
              <a:buNone/>
            </a:pPr>
            <a:r>
              <a:rPr lang="en-US" sz="8600">
                <a:latin typeface="Arial"/>
                <a:ea typeface="Arial"/>
                <a:cs typeface="Arial"/>
                <a:sym typeface="Arial"/>
              </a:rPr>
              <a:t>Where/How can you access SIP?</a:t>
            </a:r>
            <a:endParaRPr sz="8600" b="0" i="0" u="none" strike="noStrike" cap="none">
              <a:solidFill>
                <a:schemeClr val="dk1"/>
              </a:solidFill>
              <a:latin typeface="Arial"/>
              <a:ea typeface="Arial"/>
              <a:cs typeface="Arial"/>
              <a:sym typeface="Arial"/>
            </a:endParaRPr>
          </a:p>
          <a:p>
            <a:pPr marL="0" lvl="0" indent="0" algn="ctr" rtl="0">
              <a:lnSpc>
                <a:spcPct val="115000"/>
              </a:lnSpc>
              <a:spcBef>
                <a:spcPts val="0"/>
              </a:spcBef>
              <a:spcAft>
                <a:spcPts val="0"/>
              </a:spcAft>
              <a:buClr>
                <a:schemeClr val="dk1"/>
              </a:buClr>
              <a:buSzPct val="39356"/>
              <a:buFont typeface="Arial"/>
              <a:buNone/>
            </a:pPr>
            <a:r>
              <a:rPr lang="en-US" sz="8600" u="sng">
                <a:solidFill>
                  <a:schemeClr val="hlink"/>
                </a:solidFill>
                <a:latin typeface="Arial"/>
                <a:ea typeface="Arial"/>
                <a:cs typeface="Arial"/>
                <a:sym typeface="Arial"/>
                <a:hlinkClick r:id="rId3"/>
              </a:rPr>
              <a:t>www.indistar.org</a:t>
            </a:r>
            <a:endParaRPr sz="8600">
              <a:latin typeface="Arial"/>
              <a:ea typeface="Arial"/>
              <a:cs typeface="Arial"/>
              <a:sym typeface="Arial"/>
            </a:endParaRPr>
          </a:p>
          <a:p>
            <a:pPr marL="342900" marR="0" lvl="0" indent="-342900" algn="ctr" rtl="0">
              <a:lnSpc>
                <a:spcPct val="90000"/>
              </a:lnSpc>
              <a:spcBef>
                <a:spcPts val="440"/>
              </a:spcBef>
              <a:spcAft>
                <a:spcPts val="0"/>
              </a:spcAft>
              <a:buClr>
                <a:schemeClr val="dk1"/>
              </a:buClr>
              <a:buSzPct val="100000"/>
              <a:buFont typeface="Arial"/>
              <a:buNone/>
            </a:pPr>
            <a:r>
              <a:rPr lang="en-US" sz="8600">
                <a:solidFill>
                  <a:srgbClr val="000000"/>
                </a:solidFill>
                <a:latin typeface="Arial"/>
                <a:ea typeface="Arial"/>
                <a:cs typeface="Arial"/>
                <a:sym typeface="Arial"/>
              </a:rPr>
              <a:t>Guest Username: Guests5949	Guest Password: Guests5949</a:t>
            </a:r>
            <a:endParaRPr/>
          </a:p>
          <a:p>
            <a:pPr marL="0" lvl="0" indent="0" algn="l" rtl="0">
              <a:lnSpc>
                <a:spcPct val="90000"/>
              </a:lnSpc>
              <a:spcBef>
                <a:spcPts val="1200"/>
              </a:spcBef>
              <a:spcAft>
                <a:spcPts val="0"/>
              </a:spcAft>
              <a:buSzPct val="100000"/>
              <a:buNone/>
            </a:pPr>
            <a:endParaRPr sz="5400" b="1">
              <a:latin typeface="Arial"/>
              <a:ea typeface="Arial"/>
              <a:cs typeface="Arial"/>
              <a:sym typeface="Arial"/>
            </a:endParaRPr>
          </a:p>
        </p:txBody>
      </p:sp>
      <p:pic>
        <p:nvPicPr>
          <p:cNvPr id="832" name="Google Shape;832;p87"/>
          <p:cNvPicPr preferRelativeResize="0"/>
          <p:nvPr/>
        </p:nvPicPr>
        <p:blipFill rotWithShape="1">
          <a:blip r:embed="rId4">
            <a:alphaModFix/>
          </a:blip>
          <a:srcRect/>
          <a:stretch/>
        </p:blipFill>
        <p:spPr>
          <a:xfrm>
            <a:off x="474133" y="923386"/>
            <a:ext cx="2252133" cy="1509159"/>
          </a:xfrm>
          <a:prstGeom prst="rect">
            <a:avLst/>
          </a:prstGeom>
          <a:noFill/>
          <a:ln>
            <a:noFill/>
          </a:ln>
        </p:spPr>
      </p:pic>
      <p:sp>
        <p:nvSpPr>
          <p:cNvPr id="833" name="Google Shape;833;p87"/>
          <p:cNvSpPr txBox="1"/>
          <p:nvPr/>
        </p:nvSpPr>
        <p:spPr>
          <a:xfrm>
            <a:off x="0" y="2232093"/>
            <a:ext cx="3200400" cy="3047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00000"/>
                </a:solidFill>
                <a:latin typeface="Arial"/>
                <a:ea typeface="Arial"/>
                <a:cs typeface="Arial"/>
                <a:sym typeface="Arial"/>
              </a:rPr>
              <a:t>What is the School Improvement Plan/NCStar Plan?</a:t>
            </a:r>
            <a:endParaRPr sz="3200" b="1" i="0" u="none" strike="noStrike" cap="none">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7"/>
        <p:cNvGrpSpPr/>
        <p:nvPr/>
      </p:nvGrpSpPr>
      <p:grpSpPr>
        <a:xfrm>
          <a:off x="0" y="0"/>
          <a:ext cx="0" cy="0"/>
          <a:chOff x="0" y="0"/>
          <a:chExt cx="0" cy="0"/>
        </a:xfrm>
      </p:grpSpPr>
      <p:sp>
        <p:nvSpPr>
          <p:cNvPr id="838" name="Google Shape;838;p88"/>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1800"/>
              <a:buFont typeface="Arial"/>
              <a:buNone/>
            </a:pPr>
            <a:br>
              <a:rPr lang="en-US" sz="1800" b="1" i="0" u="none" strike="noStrike">
                <a:solidFill>
                  <a:srgbClr val="000000"/>
                </a:solidFill>
                <a:latin typeface="Arial"/>
                <a:ea typeface="Arial"/>
                <a:cs typeface="Arial"/>
                <a:sym typeface="Arial"/>
              </a:rPr>
            </a:br>
            <a:br>
              <a:rPr lang="en-US" sz="1800" b="1" i="0" u="none" strike="noStrike">
                <a:solidFill>
                  <a:srgbClr val="000000"/>
                </a:solidFill>
                <a:latin typeface="Arial"/>
                <a:ea typeface="Arial"/>
                <a:cs typeface="Arial"/>
                <a:sym typeface="Arial"/>
              </a:rPr>
            </a:br>
            <a:br>
              <a:rPr lang="en-US" sz="1800" b="1" i="0" u="none" strike="noStrike">
                <a:solidFill>
                  <a:srgbClr val="000000"/>
                </a:solidFill>
                <a:latin typeface="Arial"/>
                <a:ea typeface="Arial"/>
                <a:cs typeface="Arial"/>
                <a:sym typeface="Arial"/>
              </a:rPr>
            </a:br>
            <a:br>
              <a:rPr lang="en-US" sz="1800" b="1" i="0" u="none" strike="noStrike">
                <a:solidFill>
                  <a:srgbClr val="000000"/>
                </a:solidFill>
                <a:latin typeface="Arial"/>
                <a:ea typeface="Arial"/>
                <a:cs typeface="Arial"/>
                <a:sym typeface="Arial"/>
              </a:rPr>
            </a:br>
            <a:r>
              <a:rPr lang="en-US" sz="3200" b="1" i="0" u="none" strike="noStrike">
                <a:solidFill>
                  <a:srgbClr val="000000"/>
                </a:solidFill>
                <a:latin typeface="Arial"/>
                <a:ea typeface="Arial"/>
                <a:cs typeface="Arial"/>
                <a:sym typeface="Arial"/>
              </a:rPr>
              <a:t>What is the </a:t>
            </a:r>
            <a:br>
              <a:rPr lang="en-US" sz="3200" b="1" i="0" u="none" strike="noStrike">
                <a:solidFill>
                  <a:srgbClr val="000000"/>
                </a:solidFill>
                <a:latin typeface="Arial"/>
                <a:ea typeface="Arial"/>
                <a:cs typeface="Arial"/>
                <a:sym typeface="Arial"/>
              </a:rPr>
            </a:br>
            <a:r>
              <a:rPr lang="en-US" sz="3200" b="1" i="0" u="none" strike="noStrike">
                <a:solidFill>
                  <a:srgbClr val="000000"/>
                </a:solidFill>
                <a:latin typeface="Arial"/>
                <a:ea typeface="Arial"/>
                <a:cs typeface="Arial"/>
                <a:sym typeface="Arial"/>
              </a:rPr>
              <a:t>School Compact?</a:t>
            </a:r>
            <a:br>
              <a:rPr lang="en-US" b="0"/>
            </a:br>
            <a:br>
              <a:rPr lang="en-US"/>
            </a:br>
            <a:endParaRPr b="1">
              <a:solidFill>
                <a:schemeClr val="dk1"/>
              </a:solidFill>
              <a:latin typeface="Arial"/>
              <a:ea typeface="Arial"/>
              <a:cs typeface="Arial"/>
              <a:sym typeface="Arial"/>
            </a:endParaRPr>
          </a:p>
        </p:txBody>
      </p:sp>
      <p:sp>
        <p:nvSpPr>
          <p:cNvPr id="839" name="Google Shape;839;p88"/>
          <p:cNvSpPr txBox="1">
            <a:spLocks noGrp="1"/>
          </p:cNvSpPr>
          <p:nvPr>
            <p:ph type="body" idx="1"/>
          </p:nvPr>
        </p:nvSpPr>
        <p:spPr>
          <a:xfrm>
            <a:off x="3589867" y="864108"/>
            <a:ext cx="8060400" cy="5120700"/>
          </a:xfrm>
          <a:prstGeom prst="rect">
            <a:avLst/>
          </a:prstGeom>
          <a:noFill/>
          <a:ln>
            <a:noFill/>
          </a:ln>
        </p:spPr>
        <p:txBody>
          <a:bodyPr spcFirstLastPara="1" wrap="square" lIns="91425" tIns="45700" rIns="91425" bIns="45700" anchor="ctr" anchorCtr="0">
            <a:normAutofit lnSpcReduction="10000"/>
          </a:bodyPr>
          <a:lstStyle/>
          <a:p>
            <a:pPr marL="457200" marR="0" lvl="0" indent="-387350" algn="l" rtl="0">
              <a:lnSpc>
                <a:spcPct val="90000"/>
              </a:lnSpc>
              <a:spcBef>
                <a:spcPts val="0"/>
              </a:spcBef>
              <a:spcAft>
                <a:spcPts val="0"/>
              </a:spcAft>
              <a:buSzPts val="2500"/>
              <a:buFont typeface="Arial"/>
              <a:buChar char="●"/>
            </a:pPr>
            <a:r>
              <a:rPr lang="en-US" sz="3500" b="0" i="0" u="none" strike="noStrike" cap="none">
                <a:solidFill>
                  <a:schemeClr val="dk1"/>
                </a:solidFill>
                <a:latin typeface="Arial"/>
                <a:ea typeface="Arial"/>
                <a:cs typeface="Arial"/>
                <a:sym typeface="Arial"/>
              </a:rPr>
              <a:t>The compact is a commitment from the school, the parent</a:t>
            </a:r>
            <a:r>
              <a:rPr lang="en-US" sz="3500" b="0" i="0" u="none" strike="noStrike" cap="none">
                <a:solidFill>
                  <a:srgbClr val="000000"/>
                </a:solidFill>
                <a:latin typeface="Arial"/>
                <a:ea typeface="Arial"/>
                <a:cs typeface="Arial"/>
                <a:sym typeface="Arial"/>
              </a:rPr>
              <a:t>/family</a:t>
            </a:r>
            <a:r>
              <a:rPr lang="en-US" sz="3500" b="0" i="0" u="none" strike="noStrike" cap="none">
                <a:solidFill>
                  <a:schemeClr val="dk1"/>
                </a:solidFill>
                <a:latin typeface="Arial"/>
                <a:ea typeface="Arial"/>
                <a:cs typeface="Arial"/>
                <a:sym typeface="Arial"/>
              </a:rPr>
              <a:t>, and the student, to share in the responsibility for improved academic achievement</a:t>
            </a:r>
            <a:endParaRPr sz="3500">
              <a:latin typeface="Arial"/>
              <a:ea typeface="Arial"/>
              <a:cs typeface="Arial"/>
              <a:sym typeface="Arial"/>
            </a:endParaRPr>
          </a:p>
          <a:p>
            <a:pPr marL="457200" marR="0" lvl="0" indent="0" algn="l" rtl="0">
              <a:lnSpc>
                <a:spcPct val="90000"/>
              </a:lnSpc>
              <a:spcBef>
                <a:spcPts val="400"/>
              </a:spcBef>
              <a:spcAft>
                <a:spcPts val="0"/>
              </a:spcAft>
              <a:buSzPts val="3500"/>
              <a:buNone/>
            </a:pPr>
            <a:endParaRPr sz="3500" b="0" i="0" u="none" strike="noStrike" cap="none">
              <a:solidFill>
                <a:schemeClr val="dk1"/>
              </a:solidFill>
              <a:latin typeface="Arial"/>
              <a:ea typeface="Arial"/>
              <a:cs typeface="Arial"/>
              <a:sym typeface="Arial"/>
            </a:endParaRPr>
          </a:p>
          <a:p>
            <a:pPr marL="457200" marR="0" lvl="0" indent="-387350" algn="l" rtl="0">
              <a:lnSpc>
                <a:spcPct val="90000"/>
              </a:lnSpc>
              <a:spcBef>
                <a:spcPts val="400"/>
              </a:spcBef>
              <a:spcAft>
                <a:spcPts val="0"/>
              </a:spcAft>
              <a:buSzPts val="2500"/>
              <a:buChar char="●"/>
            </a:pPr>
            <a:r>
              <a:rPr lang="en-US" sz="3500">
                <a:latin typeface="Arial"/>
                <a:ea typeface="Arial"/>
                <a:cs typeface="Arial"/>
                <a:sym typeface="Arial"/>
              </a:rPr>
              <a:t>Parents and families</a:t>
            </a:r>
            <a:r>
              <a:rPr lang="en-US" sz="3500">
                <a:solidFill>
                  <a:schemeClr val="dk1"/>
                </a:solidFill>
                <a:latin typeface="Arial"/>
                <a:ea typeface="Arial"/>
                <a:cs typeface="Arial"/>
                <a:sym typeface="Arial"/>
              </a:rPr>
              <a:t> of stud</a:t>
            </a:r>
            <a:r>
              <a:rPr lang="en-US" sz="3500">
                <a:latin typeface="Arial"/>
                <a:ea typeface="Arial"/>
                <a:cs typeface="Arial"/>
                <a:sym typeface="Arial"/>
              </a:rPr>
              <a:t>ents in Title I schools </a:t>
            </a:r>
            <a:r>
              <a:rPr lang="en-US" sz="3500" b="0" i="0" u="none" strike="noStrike" cap="none">
                <a:solidFill>
                  <a:schemeClr val="dk1"/>
                </a:solidFill>
                <a:latin typeface="Arial"/>
                <a:ea typeface="Arial"/>
                <a:cs typeface="Arial"/>
                <a:sym typeface="Arial"/>
              </a:rPr>
              <a:t>have the right to be involved in the revision/</a:t>
            </a:r>
            <a:r>
              <a:rPr lang="en-US" sz="3500">
                <a:latin typeface="Arial"/>
                <a:ea typeface="Arial"/>
                <a:cs typeface="Arial"/>
                <a:sym typeface="Arial"/>
              </a:rPr>
              <a:t>review</a:t>
            </a:r>
            <a:r>
              <a:rPr lang="en-US" sz="3500" b="0" i="0" u="none" strike="noStrike" cap="none">
                <a:solidFill>
                  <a:schemeClr val="dk1"/>
                </a:solidFill>
                <a:latin typeface="Arial"/>
                <a:ea typeface="Arial"/>
                <a:cs typeface="Arial"/>
                <a:sym typeface="Arial"/>
              </a:rPr>
              <a:t> of the School Compact</a:t>
            </a:r>
            <a:endParaRPr sz="3500">
              <a:latin typeface="Arial"/>
              <a:ea typeface="Arial"/>
              <a:cs typeface="Arial"/>
              <a:sym typeface="Arial"/>
            </a:endParaRPr>
          </a:p>
          <a:p>
            <a:pPr marL="0" lvl="0" indent="0" algn="l" rtl="0">
              <a:lnSpc>
                <a:spcPct val="90000"/>
              </a:lnSpc>
              <a:spcBef>
                <a:spcPts val="1200"/>
              </a:spcBef>
              <a:spcAft>
                <a:spcPts val="0"/>
              </a:spcAft>
              <a:buSzPts val="5400"/>
              <a:buNone/>
            </a:pPr>
            <a:endParaRPr sz="5400" b="1">
              <a:latin typeface="Arial"/>
              <a:ea typeface="Arial"/>
              <a:cs typeface="Arial"/>
              <a:sym typeface="Arial"/>
            </a:endParaRPr>
          </a:p>
        </p:txBody>
      </p:sp>
      <p:pic>
        <p:nvPicPr>
          <p:cNvPr id="840" name="Google Shape;840;p88"/>
          <p:cNvPicPr preferRelativeResize="0"/>
          <p:nvPr/>
        </p:nvPicPr>
        <p:blipFill rotWithShape="1">
          <a:blip r:embed="rId3">
            <a:alphaModFix/>
          </a:blip>
          <a:srcRect/>
          <a:stretch/>
        </p:blipFill>
        <p:spPr>
          <a:xfrm>
            <a:off x="252919" y="864108"/>
            <a:ext cx="2252133" cy="150915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4"/>
        <p:cNvGrpSpPr/>
        <p:nvPr/>
      </p:nvGrpSpPr>
      <p:grpSpPr>
        <a:xfrm>
          <a:off x="0" y="0"/>
          <a:ext cx="0" cy="0"/>
          <a:chOff x="0" y="0"/>
          <a:chExt cx="0" cy="0"/>
        </a:xfrm>
      </p:grpSpPr>
      <p:sp>
        <p:nvSpPr>
          <p:cNvPr id="845" name="Google Shape;845;p89"/>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846" name="Google Shape;846;p89"/>
          <p:cNvSpPr/>
          <p:nvPr/>
        </p:nvSpPr>
        <p:spPr>
          <a:xfrm>
            <a:off x="0" y="3647203"/>
            <a:ext cx="11707500" cy="2572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89"/>
          <p:cNvSpPr txBox="1">
            <a:spLocks noGrp="1"/>
          </p:cNvSpPr>
          <p:nvPr>
            <p:ph type="title"/>
          </p:nvPr>
        </p:nvSpPr>
        <p:spPr>
          <a:xfrm>
            <a:off x="1063691" y="4049486"/>
            <a:ext cx="10373700" cy="1883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800"/>
              <a:buFont typeface="Arial"/>
              <a:buNone/>
            </a:pPr>
            <a:r>
              <a:rPr lang="en-US" sz="4800" b="1">
                <a:solidFill>
                  <a:schemeClr val="dk1"/>
                </a:solidFill>
                <a:latin typeface="Arial"/>
                <a:ea typeface="Arial"/>
                <a:cs typeface="Arial"/>
                <a:sym typeface="Arial"/>
              </a:rPr>
              <a:t>Thank you for being here! </a:t>
            </a:r>
            <a:endParaRPr sz="4800" b="1">
              <a:solidFill>
                <a:schemeClr val="dk1"/>
              </a:solidFill>
              <a:latin typeface="Arial"/>
              <a:ea typeface="Arial"/>
              <a:cs typeface="Arial"/>
              <a:sym typeface="Arial"/>
            </a:endParaRPr>
          </a:p>
        </p:txBody>
      </p:sp>
      <p:pic>
        <p:nvPicPr>
          <p:cNvPr id="848" name="Google Shape;848;p89" descr="Logo, icon&#10;&#10;Description automatically generated"/>
          <p:cNvPicPr preferRelativeResize="0"/>
          <p:nvPr/>
        </p:nvPicPr>
        <p:blipFill rotWithShape="1">
          <a:blip r:embed="rId3">
            <a:alphaModFix/>
          </a:blip>
          <a:srcRect/>
          <a:stretch/>
        </p:blipFill>
        <p:spPr>
          <a:xfrm>
            <a:off x="1063691" y="589601"/>
            <a:ext cx="3331905" cy="2665524"/>
          </a:xfrm>
          <a:prstGeom prst="rect">
            <a:avLst/>
          </a:prstGeom>
          <a:noFill/>
          <a:ln>
            <a:noFill/>
          </a:ln>
        </p:spPr>
      </p:pic>
      <p:pic>
        <p:nvPicPr>
          <p:cNvPr id="849" name="Google Shape;849;p89"/>
          <p:cNvPicPr preferRelativeResize="0"/>
          <p:nvPr/>
        </p:nvPicPr>
        <p:blipFill rotWithShape="1">
          <a:blip r:embed="rId4">
            <a:alphaModFix/>
          </a:blip>
          <a:srcRect/>
          <a:stretch/>
        </p:blipFill>
        <p:spPr>
          <a:xfrm>
            <a:off x="4755503" y="914462"/>
            <a:ext cx="3331906" cy="2015802"/>
          </a:xfrm>
          <a:prstGeom prst="rect">
            <a:avLst/>
          </a:prstGeom>
          <a:noFill/>
          <a:ln>
            <a:noFill/>
          </a:ln>
        </p:spPr>
      </p:pic>
      <p:pic>
        <p:nvPicPr>
          <p:cNvPr id="850" name="Google Shape;850;p89" descr="Icon&#10;&#10;Description automatically generated"/>
          <p:cNvPicPr preferRelativeResize="0"/>
          <p:nvPr/>
        </p:nvPicPr>
        <p:blipFill rotWithShape="1">
          <a:blip r:embed="rId5">
            <a:alphaModFix/>
          </a:blip>
          <a:srcRect/>
          <a:stretch/>
        </p:blipFill>
        <p:spPr>
          <a:xfrm>
            <a:off x="8447314" y="484633"/>
            <a:ext cx="2875460" cy="2875460"/>
          </a:xfrm>
          <a:prstGeom prst="rect">
            <a:avLst/>
          </a:prstGeom>
          <a:noFill/>
          <a:ln>
            <a:noFill/>
          </a:ln>
        </p:spPr>
      </p:pic>
      <p:sp>
        <p:nvSpPr>
          <p:cNvPr id="851" name="Google Shape;851;p89"/>
          <p:cNvSpPr txBox="1"/>
          <p:nvPr/>
        </p:nvSpPr>
        <p:spPr>
          <a:xfrm>
            <a:off x="9092676" y="3160038"/>
            <a:ext cx="2230200" cy="200100"/>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US" sz="700" b="0" i="0" u="sng" strike="noStrike" cap="none">
                <a:solidFill>
                  <a:schemeClr val="hlink"/>
                </a:solidFill>
                <a:latin typeface="Corbel"/>
                <a:ea typeface="Corbel"/>
                <a:cs typeface="Corbel"/>
                <a:sym typeface="Corbel"/>
                <a:hlinkClick r:id="rId6"/>
              </a:rPr>
              <a:t>This Photo</a:t>
            </a:r>
            <a:r>
              <a:rPr lang="en-US" sz="700" b="0" i="0" u="none" strike="noStrike" cap="none">
                <a:solidFill>
                  <a:srgbClr val="FFFFFF"/>
                </a:solidFill>
                <a:latin typeface="Corbel"/>
                <a:ea typeface="Corbel"/>
                <a:cs typeface="Corbel"/>
                <a:sym typeface="Corbel"/>
              </a:rPr>
              <a:t> by Unknown Author is licensed under </a:t>
            </a:r>
            <a:r>
              <a:rPr lang="en-US" sz="700" b="0" i="0" u="sng" strike="noStrike" cap="none">
                <a:solidFill>
                  <a:schemeClr val="hlink"/>
                </a:solidFill>
                <a:latin typeface="Corbel"/>
                <a:ea typeface="Corbel"/>
                <a:cs typeface="Corbel"/>
                <a:sym typeface="Corbel"/>
                <a:hlinkClick r:id="rId7"/>
              </a:rPr>
              <a:t>CC BY</a:t>
            </a:r>
            <a:endParaRPr sz="700" b="0" i="0" u="none" strike="noStrike" cap="none">
              <a:solidFill>
                <a:srgbClr val="FFFFFF"/>
              </a:solidFill>
              <a:latin typeface="Corbel"/>
              <a:ea typeface="Corbel"/>
              <a:cs typeface="Corbel"/>
              <a:sym typeface="Corbel"/>
            </a:endParaRPr>
          </a:p>
        </p:txBody>
      </p:sp>
      <p:sp>
        <p:nvSpPr>
          <p:cNvPr id="852" name="Google Shape;852;p89"/>
          <p:cNvSpPr txBox="1"/>
          <p:nvPr/>
        </p:nvSpPr>
        <p:spPr>
          <a:xfrm>
            <a:off x="2165498" y="3055070"/>
            <a:ext cx="2230200" cy="200100"/>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US" sz="700" b="0" i="0" u="sng" strike="noStrike" cap="none">
                <a:solidFill>
                  <a:schemeClr val="hlink"/>
                </a:solidFill>
                <a:latin typeface="Corbel"/>
                <a:ea typeface="Corbel"/>
                <a:cs typeface="Corbel"/>
                <a:sym typeface="Corbel"/>
                <a:hlinkClick r:id="rId8"/>
              </a:rPr>
              <a:t>This Photo</a:t>
            </a:r>
            <a:r>
              <a:rPr lang="en-US" sz="700" b="0" i="0" u="none" strike="noStrike" cap="none">
                <a:solidFill>
                  <a:srgbClr val="FFFFFF"/>
                </a:solidFill>
                <a:latin typeface="Corbel"/>
                <a:ea typeface="Corbel"/>
                <a:cs typeface="Corbel"/>
                <a:sym typeface="Corbel"/>
              </a:rPr>
              <a:t> by Unknown Author is licensed under </a:t>
            </a:r>
            <a:r>
              <a:rPr lang="en-US" sz="700" b="0" i="0" u="sng" strike="noStrike" cap="none">
                <a:solidFill>
                  <a:schemeClr val="hlink"/>
                </a:solidFill>
                <a:latin typeface="Corbel"/>
                <a:ea typeface="Corbel"/>
                <a:cs typeface="Corbel"/>
                <a:sym typeface="Corbel"/>
                <a:hlinkClick r:id="rId7"/>
              </a:rPr>
              <a:t>CC BY</a:t>
            </a:r>
            <a:endParaRPr sz="700" b="0" i="0" u="none" strike="noStrike" cap="none">
              <a:solidFill>
                <a:srgbClr val="FFFFFF"/>
              </a:solidFill>
              <a:latin typeface="Corbel"/>
              <a:ea typeface="Corbel"/>
              <a:cs typeface="Corbel"/>
              <a:sym typeface="Corbe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AD1DB"/>
        </a:solidFill>
        <a:effectLst/>
      </p:bgPr>
    </p:bg>
    <p:spTree>
      <p:nvGrpSpPr>
        <p:cNvPr id="1" name="Shape 555"/>
        <p:cNvGrpSpPr/>
        <p:nvPr/>
      </p:nvGrpSpPr>
      <p:grpSpPr>
        <a:xfrm>
          <a:off x="0" y="0"/>
          <a:ext cx="0" cy="0"/>
          <a:chOff x="0" y="0"/>
          <a:chExt cx="0" cy="0"/>
        </a:xfrm>
      </p:grpSpPr>
      <p:pic>
        <p:nvPicPr>
          <p:cNvPr id="556" name="Google Shape;556;p54"/>
          <p:cNvPicPr preferRelativeResize="0"/>
          <p:nvPr/>
        </p:nvPicPr>
        <p:blipFill rotWithShape="1">
          <a:blip r:embed="rId3">
            <a:alphaModFix/>
          </a:blip>
          <a:srcRect l="19048" t="7063"/>
          <a:stretch/>
        </p:blipFill>
        <p:spPr>
          <a:xfrm>
            <a:off x="4304275" y="685800"/>
            <a:ext cx="6408426" cy="5868700"/>
          </a:xfrm>
          <a:prstGeom prst="rect">
            <a:avLst/>
          </a:prstGeom>
          <a:noFill/>
          <a:ln>
            <a:noFill/>
          </a:ln>
        </p:spPr>
      </p:pic>
      <p:sp>
        <p:nvSpPr>
          <p:cNvPr id="557" name="Google Shape;557;p54"/>
          <p:cNvSpPr txBox="1"/>
          <p:nvPr/>
        </p:nvSpPr>
        <p:spPr>
          <a:xfrm>
            <a:off x="158850" y="144417"/>
            <a:ext cx="3842700" cy="1049700"/>
          </a:xfrm>
          <a:prstGeom prst="rect">
            <a:avLst/>
          </a:prstGeom>
          <a:noFill/>
          <a:ln>
            <a:noFill/>
          </a:ln>
        </p:spPr>
        <p:txBody>
          <a:bodyPr spcFirstLastPara="1" wrap="square" lIns="0" tIns="0" rIns="0" bIns="0" anchor="t" anchorCtr="0">
            <a:spAutoFit/>
          </a:bodyPr>
          <a:lstStyle/>
          <a:p>
            <a:pPr marL="0" marR="0" lvl="0" indent="0" algn="l" rtl="0">
              <a:lnSpc>
                <a:spcPct val="119995"/>
              </a:lnSpc>
              <a:spcBef>
                <a:spcPts val="0"/>
              </a:spcBef>
              <a:spcAft>
                <a:spcPts val="0"/>
              </a:spcAft>
              <a:buNone/>
            </a:pPr>
            <a:r>
              <a:rPr lang="en-US" sz="3100" b="1" i="0" u="none" strike="noStrike" cap="none">
                <a:solidFill>
                  <a:srgbClr val="000000"/>
                </a:solidFill>
                <a:latin typeface="Prompt"/>
                <a:ea typeface="Prompt"/>
                <a:cs typeface="Prompt"/>
                <a:sym typeface="Prompt"/>
              </a:rPr>
              <a:t>Introdu</a:t>
            </a:r>
            <a:r>
              <a:rPr lang="en-US" sz="3100" b="1">
                <a:latin typeface="Prompt"/>
                <a:ea typeface="Prompt"/>
                <a:cs typeface="Prompt"/>
                <a:sym typeface="Prompt"/>
              </a:rPr>
              <a:t>cing</a:t>
            </a:r>
            <a:r>
              <a:rPr lang="en-US" sz="3100" b="1" i="0" u="none" strike="noStrike" cap="none">
                <a:solidFill>
                  <a:srgbClr val="000000"/>
                </a:solidFill>
                <a:latin typeface="Prompt"/>
                <a:ea typeface="Prompt"/>
                <a:cs typeface="Prompt"/>
                <a:sym typeface="Prompt"/>
              </a:rPr>
              <a:t> your</a:t>
            </a:r>
            <a:r>
              <a:rPr lang="en-US" sz="3100" b="1">
                <a:latin typeface="Prompt"/>
                <a:ea typeface="Prompt"/>
                <a:cs typeface="Prompt"/>
                <a:sym typeface="Prompt"/>
              </a:rPr>
              <a:t> Leadership </a:t>
            </a:r>
            <a:r>
              <a:rPr lang="en-US" sz="3100" b="1" i="0" u="none" strike="noStrike" cap="none">
                <a:solidFill>
                  <a:srgbClr val="000000"/>
                </a:solidFill>
                <a:latin typeface="Prompt"/>
                <a:ea typeface="Prompt"/>
                <a:cs typeface="Prompt"/>
                <a:sym typeface="Prompt"/>
              </a:rPr>
              <a:t>team</a:t>
            </a:r>
            <a:endParaRPr sz="900"/>
          </a:p>
        </p:txBody>
      </p:sp>
      <p:grpSp>
        <p:nvGrpSpPr>
          <p:cNvPr id="558" name="Google Shape;558;p54"/>
          <p:cNvGrpSpPr/>
          <p:nvPr/>
        </p:nvGrpSpPr>
        <p:grpSpPr>
          <a:xfrm>
            <a:off x="4540492" y="1068733"/>
            <a:ext cx="6172200" cy="1061695"/>
            <a:chOff x="0" y="-76200"/>
            <a:chExt cx="12344400" cy="2123390"/>
          </a:xfrm>
        </p:grpSpPr>
        <p:sp>
          <p:nvSpPr>
            <p:cNvPr id="559" name="Google Shape;559;p54"/>
            <p:cNvSpPr txBox="1"/>
            <p:nvPr/>
          </p:nvSpPr>
          <p:spPr>
            <a:xfrm>
              <a:off x="0" y="-76200"/>
              <a:ext cx="12344400" cy="923400"/>
            </a:xfrm>
            <a:prstGeom prst="rect">
              <a:avLst/>
            </a:prstGeom>
            <a:noFill/>
            <a:ln>
              <a:noFill/>
            </a:ln>
          </p:spPr>
          <p:txBody>
            <a:bodyPr spcFirstLastPara="1" wrap="square" lIns="0" tIns="0" rIns="0" bIns="0" anchor="t" anchorCtr="0">
              <a:spAutoFit/>
            </a:bodyPr>
            <a:lstStyle/>
            <a:p>
              <a:pPr marL="0" marR="0" lvl="0" indent="0" algn="ctr" rtl="0">
                <a:lnSpc>
                  <a:spcPct val="135007"/>
                </a:lnSpc>
                <a:spcBef>
                  <a:spcPts val="0"/>
                </a:spcBef>
                <a:spcAft>
                  <a:spcPts val="0"/>
                </a:spcAft>
                <a:buNone/>
              </a:pPr>
              <a:r>
                <a:rPr lang="en-US" sz="3000" b="1" i="0" u="none" strike="noStrike" cap="none">
                  <a:solidFill>
                    <a:srgbClr val="000000"/>
                  </a:solidFill>
                  <a:latin typeface="Montserrat"/>
                  <a:ea typeface="Montserrat"/>
                  <a:cs typeface="Montserrat"/>
                  <a:sym typeface="Montserrat"/>
                </a:rPr>
                <a:t>M</a:t>
              </a:r>
              <a:r>
                <a:rPr lang="en-US" sz="3000" b="1">
                  <a:latin typeface="Montserrat"/>
                  <a:ea typeface="Montserrat"/>
                  <a:cs typeface="Montserrat"/>
                  <a:sym typeface="Montserrat"/>
                </a:rPr>
                <a:t>r</a:t>
              </a:r>
              <a:r>
                <a:rPr lang="en-US" sz="3000" b="1" i="0" u="none" strike="noStrike" cap="none">
                  <a:solidFill>
                    <a:srgbClr val="000000"/>
                  </a:solidFill>
                  <a:latin typeface="Montserrat"/>
                  <a:ea typeface="Montserrat"/>
                  <a:cs typeface="Montserrat"/>
                  <a:sym typeface="Montserrat"/>
                </a:rPr>
                <a:t>. CASIMIR BUNDRICK</a:t>
              </a:r>
              <a:endParaRPr sz="900"/>
            </a:p>
          </p:txBody>
        </p:sp>
        <p:sp>
          <p:nvSpPr>
            <p:cNvPr id="560" name="Google Shape;560;p54"/>
            <p:cNvSpPr txBox="1"/>
            <p:nvPr/>
          </p:nvSpPr>
          <p:spPr>
            <a:xfrm>
              <a:off x="0" y="1308290"/>
              <a:ext cx="12344400" cy="738900"/>
            </a:xfrm>
            <a:prstGeom prst="rect">
              <a:avLst/>
            </a:prstGeom>
            <a:noFill/>
            <a:ln>
              <a:noFill/>
            </a:ln>
          </p:spPr>
          <p:txBody>
            <a:bodyPr spcFirstLastPara="1" wrap="square" lIns="0" tIns="0" rIns="0" bIns="0" anchor="t" anchorCtr="0">
              <a:spAutoFit/>
            </a:bodyPr>
            <a:lstStyle/>
            <a:p>
              <a:pPr marL="0" marR="0" lvl="0" indent="0" algn="ctr" rtl="0">
                <a:lnSpc>
                  <a:spcPct val="139983"/>
                </a:lnSpc>
                <a:spcBef>
                  <a:spcPts val="0"/>
                </a:spcBef>
                <a:spcAft>
                  <a:spcPts val="0"/>
                </a:spcAft>
                <a:buNone/>
              </a:pPr>
              <a:r>
                <a:rPr lang="en-US" sz="2400" b="0" i="0" u="none" strike="noStrike" cap="none">
                  <a:solidFill>
                    <a:srgbClr val="000000"/>
                  </a:solidFill>
                  <a:latin typeface="Arial"/>
                  <a:ea typeface="Arial"/>
                  <a:cs typeface="Arial"/>
                  <a:sym typeface="Arial"/>
                </a:rPr>
                <a:t>Principal</a:t>
              </a:r>
              <a:endParaRPr sz="900"/>
            </a:p>
          </p:txBody>
        </p:sp>
      </p:grpSp>
      <p:grpSp>
        <p:nvGrpSpPr>
          <p:cNvPr id="561" name="Google Shape;561;p54"/>
          <p:cNvGrpSpPr/>
          <p:nvPr/>
        </p:nvGrpSpPr>
        <p:grpSpPr>
          <a:xfrm>
            <a:off x="5116266" y="2565160"/>
            <a:ext cx="5970600" cy="1039243"/>
            <a:chOff x="0" y="-76200"/>
            <a:chExt cx="11941200" cy="2078486"/>
          </a:xfrm>
        </p:grpSpPr>
        <p:sp>
          <p:nvSpPr>
            <p:cNvPr id="562" name="Google Shape;562;p54"/>
            <p:cNvSpPr txBox="1"/>
            <p:nvPr/>
          </p:nvSpPr>
          <p:spPr>
            <a:xfrm>
              <a:off x="0" y="-76200"/>
              <a:ext cx="11941200" cy="892800"/>
            </a:xfrm>
            <a:prstGeom prst="rect">
              <a:avLst/>
            </a:prstGeom>
            <a:noFill/>
            <a:ln>
              <a:noFill/>
            </a:ln>
          </p:spPr>
          <p:txBody>
            <a:bodyPr spcFirstLastPara="1" wrap="square" lIns="0" tIns="0" rIns="0" bIns="0" anchor="t" anchorCtr="0">
              <a:spAutoFit/>
            </a:bodyPr>
            <a:lstStyle/>
            <a:p>
              <a:pPr marL="0" marR="0" lvl="0" indent="0" algn="ctr" rtl="0">
                <a:lnSpc>
                  <a:spcPct val="134995"/>
                </a:lnSpc>
                <a:spcBef>
                  <a:spcPts val="0"/>
                </a:spcBef>
                <a:spcAft>
                  <a:spcPts val="0"/>
                </a:spcAft>
                <a:buNone/>
              </a:pPr>
              <a:r>
                <a:rPr lang="en-US" sz="2900" b="1">
                  <a:latin typeface="Montserrat"/>
                  <a:ea typeface="Montserrat"/>
                  <a:cs typeface="Montserrat"/>
                  <a:sym typeface="Montserrat"/>
                </a:rPr>
                <a:t>Mr. Lawrence Peoples</a:t>
              </a:r>
              <a:endParaRPr sz="900" b="1"/>
            </a:p>
          </p:txBody>
        </p:sp>
        <p:sp>
          <p:nvSpPr>
            <p:cNvPr id="563" name="Google Shape;563;p54"/>
            <p:cNvSpPr txBox="1"/>
            <p:nvPr/>
          </p:nvSpPr>
          <p:spPr>
            <a:xfrm>
              <a:off x="0" y="1263386"/>
              <a:ext cx="11941200" cy="7389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2400" b="0" i="0" u="none" strike="noStrike" cap="none">
                  <a:solidFill>
                    <a:srgbClr val="000000"/>
                  </a:solidFill>
                  <a:latin typeface="Arial"/>
                  <a:ea typeface="Arial"/>
                  <a:cs typeface="Arial"/>
                  <a:sym typeface="Arial"/>
                </a:rPr>
                <a:t>Assistant Principal</a:t>
              </a:r>
              <a:endParaRPr sz="900"/>
            </a:p>
          </p:txBody>
        </p:sp>
      </p:grpSp>
      <p:grpSp>
        <p:nvGrpSpPr>
          <p:cNvPr id="564" name="Google Shape;564;p54"/>
          <p:cNvGrpSpPr/>
          <p:nvPr/>
        </p:nvGrpSpPr>
        <p:grpSpPr>
          <a:xfrm>
            <a:off x="4407402" y="4115684"/>
            <a:ext cx="6679500" cy="1730606"/>
            <a:chOff x="0" y="-76200"/>
            <a:chExt cx="13359000" cy="3461212"/>
          </a:xfrm>
        </p:grpSpPr>
        <p:sp>
          <p:nvSpPr>
            <p:cNvPr id="565" name="Google Shape;565;p54"/>
            <p:cNvSpPr txBox="1"/>
            <p:nvPr/>
          </p:nvSpPr>
          <p:spPr>
            <a:xfrm>
              <a:off x="0" y="-76200"/>
              <a:ext cx="13359000" cy="2025600"/>
            </a:xfrm>
            <a:prstGeom prst="rect">
              <a:avLst/>
            </a:prstGeom>
            <a:noFill/>
            <a:ln>
              <a:noFill/>
            </a:ln>
          </p:spPr>
          <p:txBody>
            <a:bodyPr spcFirstLastPara="1" wrap="square" lIns="0" tIns="0" rIns="0" bIns="0" anchor="t" anchorCtr="0">
              <a:spAutoFit/>
            </a:bodyPr>
            <a:lstStyle/>
            <a:p>
              <a:pPr marL="0" marR="0" lvl="0" indent="0" algn="ctr" rtl="0">
                <a:lnSpc>
                  <a:spcPct val="135010"/>
                </a:lnSpc>
                <a:spcBef>
                  <a:spcPts val="0"/>
                </a:spcBef>
                <a:spcAft>
                  <a:spcPts val="0"/>
                </a:spcAft>
                <a:buNone/>
              </a:pPr>
              <a:r>
                <a:rPr lang="en-US" sz="2800" b="1" i="0" u="none" strike="noStrike" cap="none">
                  <a:solidFill>
                    <a:srgbClr val="000000"/>
                  </a:solidFill>
                  <a:latin typeface="Montserrat"/>
                  <a:ea typeface="Montserrat"/>
                  <a:cs typeface="Montserrat"/>
                  <a:sym typeface="Montserrat"/>
                </a:rPr>
                <a:t>MRS. ANNISSA JOHNSON-ANTHONY</a:t>
              </a:r>
              <a:endParaRPr sz="400"/>
            </a:p>
          </p:txBody>
        </p:sp>
        <p:sp>
          <p:nvSpPr>
            <p:cNvPr id="566" name="Google Shape;566;p54"/>
            <p:cNvSpPr txBox="1"/>
            <p:nvPr/>
          </p:nvSpPr>
          <p:spPr>
            <a:xfrm>
              <a:off x="0" y="2553712"/>
              <a:ext cx="13359000" cy="8313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700" b="0" i="0" u="none" strike="noStrike" cap="none">
                  <a:solidFill>
                    <a:srgbClr val="000000"/>
                  </a:solidFill>
                  <a:latin typeface="Arial"/>
                  <a:ea typeface="Arial"/>
                  <a:cs typeface="Arial"/>
                  <a:sym typeface="Arial"/>
                </a:rPr>
                <a:t>Assistant Principal</a:t>
              </a:r>
              <a:endParaRPr sz="900"/>
            </a:p>
          </p:txBody>
        </p:sp>
      </p:grpSp>
      <p:pic>
        <p:nvPicPr>
          <p:cNvPr id="567" name="Google Shape;567;p54"/>
          <p:cNvPicPr preferRelativeResize="0"/>
          <p:nvPr/>
        </p:nvPicPr>
        <p:blipFill>
          <a:blip r:embed="rId4">
            <a:alphaModFix/>
          </a:blip>
          <a:stretch>
            <a:fillRect/>
          </a:stretch>
        </p:blipFill>
        <p:spPr>
          <a:xfrm>
            <a:off x="10179875" y="5039275"/>
            <a:ext cx="1718104" cy="1818725"/>
          </a:xfrm>
          <a:prstGeom prst="rect">
            <a:avLst/>
          </a:prstGeom>
          <a:noFill/>
          <a:ln>
            <a:noFill/>
          </a:ln>
        </p:spPr>
      </p:pic>
      <p:pic>
        <p:nvPicPr>
          <p:cNvPr id="568" name="Google Shape;568;p54"/>
          <p:cNvPicPr preferRelativeResize="0"/>
          <p:nvPr/>
        </p:nvPicPr>
        <p:blipFill>
          <a:blip r:embed="rId5">
            <a:alphaModFix/>
          </a:blip>
          <a:stretch>
            <a:fillRect/>
          </a:stretch>
        </p:blipFill>
        <p:spPr>
          <a:xfrm>
            <a:off x="10179875" y="217025"/>
            <a:ext cx="1784452" cy="2379274"/>
          </a:xfrm>
          <a:prstGeom prst="rect">
            <a:avLst/>
          </a:prstGeom>
          <a:noFill/>
          <a:ln>
            <a:noFill/>
          </a:ln>
        </p:spPr>
      </p:pic>
      <p:pic>
        <p:nvPicPr>
          <p:cNvPr id="569" name="Google Shape;569;p54"/>
          <p:cNvPicPr preferRelativeResize="0"/>
          <p:nvPr/>
        </p:nvPicPr>
        <p:blipFill>
          <a:blip r:embed="rId6">
            <a:alphaModFix/>
          </a:blip>
          <a:stretch>
            <a:fillRect/>
          </a:stretch>
        </p:blipFill>
        <p:spPr>
          <a:xfrm>
            <a:off x="10305650" y="2795863"/>
            <a:ext cx="1532901" cy="2043848"/>
          </a:xfrm>
          <a:prstGeom prst="rect">
            <a:avLst/>
          </a:prstGeom>
          <a:noFill/>
          <a:ln>
            <a:noFill/>
          </a:ln>
        </p:spPr>
      </p:pic>
      <p:pic>
        <p:nvPicPr>
          <p:cNvPr id="570" name="Google Shape;570;p54"/>
          <p:cNvPicPr preferRelativeResize="0"/>
          <p:nvPr/>
        </p:nvPicPr>
        <p:blipFill>
          <a:blip r:embed="rId7">
            <a:alphaModFix/>
          </a:blip>
          <a:stretch>
            <a:fillRect/>
          </a:stretch>
        </p:blipFill>
        <p:spPr>
          <a:xfrm>
            <a:off x="3304400" y="3604400"/>
            <a:ext cx="1718099" cy="2149578"/>
          </a:xfrm>
          <a:prstGeom prst="rect">
            <a:avLst/>
          </a:prstGeom>
          <a:noFill/>
          <a:ln>
            <a:noFill/>
          </a:ln>
        </p:spPr>
      </p:pic>
      <p:pic>
        <p:nvPicPr>
          <p:cNvPr id="571" name="Google Shape;571;p54"/>
          <p:cNvPicPr preferRelativeResize="0"/>
          <p:nvPr/>
        </p:nvPicPr>
        <p:blipFill>
          <a:blip r:embed="rId8">
            <a:alphaModFix/>
          </a:blip>
          <a:stretch>
            <a:fillRect/>
          </a:stretch>
        </p:blipFill>
        <p:spPr>
          <a:xfrm>
            <a:off x="3304400" y="1262600"/>
            <a:ext cx="1718101" cy="2043827"/>
          </a:xfrm>
          <a:prstGeom prst="rect">
            <a:avLst/>
          </a:prstGeom>
          <a:noFill/>
          <a:ln>
            <a:noFill/>
          </a:ln>
        </p:spPr>
      </p:pic>
      <p:sp>
        <p:nvSpPr>
          <p:cNvPr id="572" name="Google Shape;572;p54"/>
          <p:cNvSpPr txBox="1"/>
          <p:nvPr/>
        </p:nvSpPr>
        <p:spPr>
          <a:xfrm>
            <a:off x="0" y="1614900"/>
            <a:ext cx="40581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latin typeface="Nunito"/>
                <a:ea typeface="Nunito"/>
                <a:cs typeface="Nunito"/>
                <a:sym typeface="Nunito"/>
              </a:rPr>
              <a:t>Mr. Wendell Evans</a:t>
            </a:r>
            <a:endParaRPr sz="2500" b="1">
              <a:latin typeface="Nunito"/>
              <a:ea typeface="Nunito"/>
              <a:cs typeface="Nunito"/>
              <a:sym typeface="Nunito"/>
            </a:endParaRPr>
          </a:p>
          <a:p>
            <a:pPr marL="0" lvl="0" indent="0" algn="l" rtl="0">
              <a:spcBef>
                <a:spcPts val="0"/>
              </a:spcBef>
              <a:spcAft>
                <a:spcPts val="0"/>
              </a:spcAft>
              <a:buNone/>
            </a:pPr>
            <a:endParaRPr sz="2500" b="1">
              <a:latin typeface="Nunito"/>
              <a:ea typeface="Nunito"/>
              <a:cs typeface="Nunito"/>
              <a:sym typeface="Nunito"/>
            </a:endParaRPr>
          </a:p>
          <a:p>
            <a:pPr marL="0" lvl="0" indent="0" algn="l" rtl="0">
              <a:spcBef>
                <a:spcPts val="0"/>
              </a:spcBef>
              <a:spcAft>
                <a:spcPts val="0"/>
              </a:spcAft>
              <a:buNone/>
            </a:pPr>
            <a:r>
              <a:rPr lang="en-US" sz="2500" b="1">
                <a:latin typeface="Nunito"/>
                <a:ea typeface="Nunito"/>
                <a:cs typeface="Nunito"/>
                <a:sym typeface="Nunito"/>
              </a:rPr>
              <a:t>Assistant Principal </a:t>
            </a:r>
            <a:endParaRPr sz="2500" b="1">
              <a:latin typeface="Nunito"/>
              <a:ea typeface="Nunito"/>
              <a:cs typeface="Nunito"/>
              <a:sym typeface="Nunito"/>
            </a:endParaRPr>
          </a:p>
        </p:txBody>
      </p:sp>
      <p:sp>
        <p:nvSpPr>
          <p:cNvPr id="573" name="Google Shape;573;p54"/>
          <p:cNvSpPr txBox="1"/>
          <p:nvPr/>
        </p:nvSpPr>
        <p:spPr>
          <a:xfrm>
            <a:off x="158850" y="3962400"/>
            <a:ext cx="31455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latin typeface="Nunito"/>
                <a:ea typeface="Nunito"/>
                <a:cs typeface="Nunito"/>
                <a:sym typeface="Nunito"/>
              </a:rPr>
              <a:t>Mr. Daniel Monroe</a:t>
            </a:r>
            <a:endParaRPr sz="2500" b="1">
              <a:latin typeface="Nunito"/>
              <a:ea typeface="Nunito"/>
              <a:cs typeface="Nunito"/>
              <a:sym typeface="Nunito"/>
            </a:endParaRPr>
          </a:p>
          <a:p>
            <a:pPr marL="0" lvl="0" indent="0" algn="l" rtl="0">
              <a:spcBef>
                <a:spcPts val="0"/>
              </a:spcBef>
              <a:spcAft>
                <a:spcPts val="0"/>
              </a:spcAft>
              <a:buNone/>
            </a:pPr>
            <a:endParaRPr sz="2500" b="1">
              <a:latin typeface="Nunito"/>
              <a:ea typeface="Nunito"/>
              <a:cs typeface="Nunito"/>
              <a:sym typeface="Nunito"/>
            </a:endParaRPr>
          </a:p>
          <a:p>
            <a:pPr marL="0" lvl="0" indent="0" algn="l" rtl="0">
              <a:spcBef>
                <a:spcPts val="0"/>
              </a:spcBef>
              <a:spcAft>
                <a:spcPts val="0"/>
              </a:spcAft>
              <a:buNone/>
            </a:pPr>
            <a:r>
              <a:rPr lang="en-US" sz="2500" b="1">
                <a:latin typeface="Nunito"/>
                <a:ea typeface="Nunito"/>
                <a:cs typeface="Nunito"/>
                <a:sym typeface="Nunito"/>
              </a:rPr>
              <a:t>Dean of Students</a:t>
            </a:r>
            <a:endParaRPr sz="2500" b="1">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577"/>
        <p:cNvGrpSpPr/>
        <p:nvPr/>
      </p:nvGrpSpPr>
      <p:grpSpPr>
        <a:xfrm>
          <a:off x="0" y="0"/>
          <a:ext cx="0" cy="0"/>
          <a:chOff x="0" y="0"/>
          <a:chExt cx="0" cy="0"/>
        </a:xfrm>
      </p:grpSpPr>
      <p:sp>
        <p:nvSpPr>
          <p:cNvPr id="578" name="Google Shape;578;p55"/>
          <p:cNvSpPr txBox="1">
            <a:spLocks noGrp="1"/>
          </p:cNvSpPr>
          <p:nvPr>
            <p:ph type="title"/>
          </p:nvPr>
        </p:nvSpPr>
        <p:spPr>
          <a:xfrm>
            <a:off x="1224050" y="0"/>
            <a:ext cx="9374100" cy="1332300"/>
          </a:xfrm>
          <a:prstGeom prst="rect">
            <a:avLst/>
          </a:prstGeom>
        </p:spPr>
        <p:txBody>
          <a:bodyPr spcFirstLastPara="1" wrap="square" lIns="121900" tIns="121900" rIns="121900" bIns="121900" anchor="t" anchorCtr="0">
            <a:normAutofit fontScale="90000"/>
          </a:bodyPr>
          <a:lstStyle/>
          <a:p>
            <a:pPr marL="0" lvl="0" indent="0" algn="ctr" rtl="0">
              <a:spcBef>
                <a:spcPts val="0"/>
              </a:spcBef>
              <a:spcAft>
                <a:spcPts val="0"/>
              </a:spcAft>
              <a:buNone/>
            </a:pPr>
            <a:r>
              <a:rPr lang="en-US"/>
              <a:t>Goals vs. Guardrails:  </a:t>
            </a:r>
            <a:endParaRPr/>
          </a:p>
          <a:p>
            <a:pPr marL="0" lvl="0" indent="0" algn="ctr" rtl="0">
              <a:spcBef>
                <a:spcPts val="0"/>
              </a:spcBef>
              <a:spcAft>
                <a:spcPts val="0"/>
              </a:spcAft>
              <a:buNone/>
            </a:pPr>
            <a:r>
              <a:rPr lang="en-US">
                <a:latin typeface="Permanent Marker"/>
                <a:ea typeface="Permanent Marker"/>
                <a:cs typeface="Permanent Marker"/>
                <a:sym typeface="Permanent Marker"/>
              </a:rPr>
              <a:t>What are they? What is the difference? </a:t>
            </a:r>
            <a:endParaRPr>
              <a:latin typeface="Permanent Marker"/>
              <a:ea typeface="Permanent Marker"/>
              <a:cs typeface="Permanent Marker"/>
              <a:sym typeface="Permanent Marker"/>
            </a:endParaRPr>
          </a:p>
        </p:txBody>
      </p:sp>
      <p:sp>
        <p:nvSpPr>
          <p:cNvPr id="579" name="Google Shape;579;p55"/>
          <p:cNvSpPr txBox="1">
            <a:spLocks noGrp="1"/>
          </p:cNvSpPr>
          <p:nvPr>
            <p:ph type="body" idx="1"/>
          </p:nvPr>
        </p:nvSpPr>
        <p:spPr>
          <a:xfrm>
            <a:off x="557300" y="3469200"/>
            <a:ext cx="4574100" cy="3388800"/>
          </a:xfrm>
          <a:prstGeom prst="rect">
            <a:avLst/>
          </a:prstGeom>
          <a:ln w="19050" cap="flat" cmpd="sng">
            <a:solidFill>
              <a:srgbClr val="000000"/>
            </a:solidFill>
            <a:prstDash val="solid"/>
            <a:round/>
            <a:headEnd type="none" w="sm" len="sm"/>
            <a:tailEnd type="none" w="sm" len="sm"/>
          </a:ln>
        </p:spPr>
        <p:txBody>
          <a:bodyPr spcFirstLastPara="1" wrap="square" lIns="121900" tIns="121900" rIns="121900" bIns="121900" anchor="t" anchorCtr="0">
            <a:normAutofit/>
          </a:bodyPr>
          <a:lstStyle/>
          <a:p>
            <a:pPr marL="0" lvl="0" indent="0" algn="l" rtl="0">
              <a:spcBef>
                <a:spcPts val="0"/>
              </a:spcBef>
              <a:spcAft>
                <a:spcPts val="1600"/>
              </a:spcAft>
              <a:buNone/>
            </a:pPr>
            <a:r>
              <a:rPr lang="en-US" sz="2500"/>
              <a:t>Goals are the tangible things we are working to achieve this school year and next school year.  Goals are inplace to make sure we are have a destination in mind to help shape and inform the work.  </a:t>
            </a:r>
            <a:endParaRPr sz="2500"/>
          </a:p>
        </p:txBody>
      </p:sp>
      <p:sp>
        <p:nvSpPr>
          <p:cNvPr id="580" name="Google Shape;580;p55"/>
          <p:cNvSpPr txBox="1">
            <a:spLocks noGrp="1"/>
          </p:cNvSpPr>
          <p:nvPr>
            <p:ph type="body" idx="2"/>
          </p:nvPr>
        </p:nvSpPr>
        <p:spPr>
          <a:xfrm>
            <a:off x="6633450" y="3469200"/>
            <a:ext cx="4574100" cy="3388800"/>
          </a:xfrm>
          <a:prstGeom prst="rect">
            <a:avLst/>
          </a:prstGeom>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1600"/>
              </a:spcAft>
              <a:buNone/>
            </a:pPr>
            <a:r>
              <a:rPr lang="en-US" sz="2500"/>
              <a:t>Guardrails are the things that we cannot violate to achieve our goals.  In other words, the guardrails keep us focused on equitable work that, if done with impact, will allow us to reach our goals.  </a:t>
            </a:r>
            <a:endParaRPr sz="2500"/>
          </a:p>
        </p:txBody>
      </p:sp>
      <p:pic>
        <p:nvPicPr>
          <p:cNvPr id="581" name="Google Shape;581;p55"/>
          <p:cNvPicPr preferRelativeResize="0"/>
          <p:nvPr/>
        </p:nvPicPr>
        <p:blipFill>
          <a:blip r:embed="rId3">
            <a:alphaModFix/>
          </a:blip>
          <a:stretch>
            <a:fillRect/>
          </a:stretch>
        </p:blipFill>
        <p:spPr>
          <a:xfrm>
            <a:off x="1224050" y="1424425"/>
            <a:ext cx="2343150" cy="1952625"/>
          </a:xfrm>
          <a:prstGeom prst="rect">
            <a:avLst/>
          </a:prstGeom>
          <a:noFill/>
          <a:ln>
            <a:noFill/>
          </a:ln>
        </p:spPr>
      </p:pic>
      <p:pic>
        <p:nvPicPr>
          <p:cNvPr id="582" name="Google Shape;582;p55"/>
          <p:cNvPicPr preferRelativeResize="0"/>
          <p:nvPr/>
        </p:nvPicPr>
        <p:blipFill>
          <a:blip r:embed="rId4">
            <a:alphaModFix/>
          </a:blip>
          <a:stretch>
            <a:fillRect/>
          </a:stretch>
        </p:blipFill>
        <p:spPr>
          <a:xfrm>
            <a:off x="7801313" y="1633963"/>
            <a:ext cx="2619375" cy="1743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fade">
                                      <p:cBhvr>
                                        <p:cTn id="7" dur="1000"/>
                                        <p:tgtEl>
                                          <p:spTgt spid="5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0"/>
                                        </p:tgtEl>
                                        <p:attrNameLst>
                                          <p:attrName>style.visibility</p:attrName>
                                        </p:attrNameLst>
                                      </p:cBhvr>
                                      <p:to>
                                        <p:strVal val="visible"/>
                                      </p:to>
                                    </p:set>
                                    <p:animEffect transition="in" filter="fade">
                                      <p:cBhvr>
                                        <p:cTn id="12" dur="1000"/>
                                        <p:tgtEl>
                                          <p:spTgt spid="5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0"/>
                                        </p:tgtEl>
                                        <p:attrNameLst>
                                          <p:attrName>style.visibility</p:attrName>
                                        </p:attrNameLst>
                                      </p:cBhvr>
                                      <p:to>
                                        <p:strVal val="visible"/>
                                      </p:to>
                                    </p:set>
                                    <p:animEffect transition="in" filter="fade">
                                      <p:cBhvr>
                                        <p:cTn id="17" dur="10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586"/>
        <p:cNvGrpSpPr/>
        <p:nvPr/>
      </p:nvGrpSpPr>
      <p:grpSpPr>
        <a:xfrm>
          <a:off x="0" y="0"/>
          <a:ext cx="0" cy="0"/>
          <a:chOff x="0" y="0"/>
          <a:chExt cx="0" cy="0"/>
        </a:xfrm>
      </p:grpSpPr>
      <p:sp>
        <p:nvSpPr>
          <p:cNvPr id="587" name="Google Shape;587;p56"/>
          <p:cNvSpPr txBox="1">
            <a:spLocks noGrp="1"/>
          </p:cNvSpPr>
          <p:nvPr>
            <p:ph type="title"/>
          </p:nvPr>
        </p:nvSpPr>
        <p:spPr>
          <a:xfrm>
            <a:off x="1738400" y="0"/>
            <a:ext cx="9374100" cy="1332300"/>
          </a:xfrm>
          <a:prstGeom prst="rect">
            <a:avLst/>
          </a:prstGeom>
        </p:spPr>
        <p:txBody>
          <a:bodyPr spcFirstLastPara="1" wrap="square" lIns="121900" tIns="121900" rIns="121900" bIns="121900" anchor="t" anchorCtr="0">
            <a:normAutofit/>
          </a:bodyPr>
          <a:lstStyle/>
          <a:p>
            <a:pPr marL="0" lvl="0" indent="0" algn="ctr" rtl="0">
              <a:lnSpc>
                <a:spcPct val="115000"/>
              </a:lnSpc>
              <a:spcBef>
                <a:spcPts val="0"/>
              </a:spcBef>
              <a:spcAft>
                <a:spcPts val="0"/>
              </a:spcAft>
              <a:buNone/>
            </a:pPr>
            <a:r>
              <a:rPr lang="en-US" sz="3000" u="sng">
                <a:solidFill>
                  <a:srgbClr val="000000"/>
                </a:solidFill>
                <a:latin typeface="Didact Gothic"/>
                <a:ea typeface="Didact Gothic"/>
                <a:cs typeface="Didact Gothic"/>
                <a:sym typeface="Didact Gothic"/>
              </a:rPr>
              <a:t>District </a:t>
            </a:r>
            <a:r>
              <a:rPr lang="en-US" sz="3000" u="sng">
                <a:solidFill>
                  <a:srgbClr val="000000"/>
                </a:solidFill>
                <a:highlight>
                  <a:srgbClr val="F8CBAD"/>
                </a:highlight>
                <a:latin typeface="Didact Gothic"/>
                <a:ea typeface="Didact Gothic"/>
                <a:cs typeface="Didact Gothic"/>
                <a:sym typeface="Didact Gothic"/>
              </a:rPr>
              <a:t>Goals </a:t>
            </a:r>
            <a:r>
              <a:rPr lang="en-US" sz="3000" u="sng">
                <a:solidFill>
                  <a:srgbClr val="000000"/>
                </a:solidFill>
                <a:latin typeface="Didact Gothic"/>
                <a:ea typeface="Didact Gothic"/>
                <a:cs typeface="Didact Gothic"/>
                <a:sym typeface="Didact Gothic"/>
              </a:rPr>
              <a:t>and Guardrails Overview </a:t>
            </a:r>
            <a:endParaRPr sz="5300"/>
          </a:p>
        </p:txBody>
      </p:sp>
      <p:sp>
        <p:nvSpPr>
          <p:cNvPr id="588" name="Google Shape;588;p56"/>
          <p:cNvSpPr txBox="1">
            <a:spLocks noGrp="1"/>
          </p:cNvSpPr>
          <p:nvPr>
            <p:ph type="body" idx="1"/>
          </p:nvPr>
        </p:nvSpPr>
        <p:spPr>
          <a:xfrm>
            <a:off x="1133100" y="558175"/>
            <a:ext cx="9374100" cy="5766600"/>
          </a:xfrm>
          <a:prstGeom prst="rect">
            <a:avLst/>
          </a:prstGeom>
        </p:spPr>
        <p:txBody>
          <a:bodyPr spcFirstLastPara="1" wrap="square" lIns="121900" tIns="121900" rIns="121900" bIns="121900" anchor="t" anchorCtr="0">
            <a:noAutofit/>
          </a:bodyPr>
          <a:lstStyle/>
          <a:p>
            <a:pPr marL="228600" lvl="0" indent="0" algn="l" rtl="0">
              <a:lnSpc>
                <a:spcPct val="100000"/>
              </a:lnSpc>
              <a:spcBef>
                <a:spcPts val="0"/>
              </a:spcBef>
              <a:spcAft>
                <a:spcPts val="0"/>
              </a:spcAft>
              <a:buNone/>
            </a:pPr>
            <a:r>
              <a:rPr lang="en-US" sz="2800" b="1">
                <a:solidFill>
                  <a:srgbClr val="000000"/>
                </a:solidFill>
                <a:latin typeface="Didact Gothic"/>
                <a:ea typeface="Didact Gothic"/>
                <a:cs typeface="Didact Gothic"/>
                <a:sym typeface="Didact Gothic"/>
              </a:rPr>
              <a:t>Goal 2: </a:t>
            </a:r>
            <a:r>
              <a:rPr lang="en-US" sz="2800">
                <a:solidFill>
                  <a:srgbClr val="000000"/>
                </a:solidFill>
                <a:latin typeface="Didact Gothic"/>
                <a:ea typeface="Didact Gothic"/>
                <a:cs typeface="Didact Gothic"/>
                <a:sym typeface="Didact Gothic"/>
              </a:rPr>
              <a:t>The percent of high school students who score at the College and Career (CCR) level -- a 4 or 5 -- in Math 1 (grades 9-12) will increase from </a:t>
            </a:r>
            <a:r>
              <a:rPr lang="en-US" sz="2800" b="1">
                <a:solidFill>
                  <a:srgbClr val="000000"/>
                </a:solidFill>
                <a:latin typeface="Didact Gothic"/>
                <a:ea typeface="Didact Gothic"/>
                <a:cs typeface="Didact Gothic"/>
                <a:sym typeface="Didact Gothic"/>
              </a:rPr>
              <a:t>&lt;5% (4.5%)</a:t>
            </a:r>
            <a:r>
              <a:rPr lang="en-US" sz="2800">
                <a:solidFill>
                  <a:srgbClr val="000000"/>
                </a:solidFill>
                <a:latin typeface="Didact Gothic"/>
                <a:ea typeface="Didact Gothic"/>
                <a:cs typeface="Didact Gothic"/>
                <a:sym typeface="Didact Gothic"/>
              </a:rPr>
              <a:t> in October 2021 to </a:t>
            </a:r>
            <a:r>
              <a:rPr lang="en-US" sz="2800" b="1">
                <a:solidFill>
                  <a:srgbClr val="000000"/>
                </a:solidFill>
                <a:latin typeface="Didact Gothic"/>
                <a:ea typeface="Didact Gothic"/>
                <a:cs typeface="Didact Gothic"/>
                <a:sym typeface="Didact Gothic"/>
              </a:rPr>
              <a:t>25%</a:t>
            </a:r>
            <a:r>
              <a:rPr lang="en-US" sz="2800">
                <a:solidFill>
                  <a:srgbClr val="000000"/>
                </a:solidFill>
                <a:latin typeface="Didact Gothic"/>
                <a:ea typeface="Didact Gothic"/>
                <a:cs typeface="Didact Gothic"/>
                <a:sym typeface="Didact Gothic"/>
              </a:rPr>
              <a:t> in October 2024.</a:t>
            </a:r>
            <a:endParaRPr sz="2800">
              <a:solidFill>
                <a:srgbClr val="000000"/>
              </a:solidFill>
              <a:latin typeface="Didact Gothic"/>
              <a:ea typeface="Didact Gothic"/>
              <a:cs typeface="Didact Gothic"/>
              <a:sym typeface="Didact Gothic"/>
            </a:endParaRPr>
          </a:p>
          <a:p>
            <a:pPr marL="228600" lvl="0" indent="0" algn="l" rtl="0">
              <a:lnSpc>
                <a:spcPct val="100000"/>
              </a:lnSpc>
              <a:spcBef>
                <a:spcPts val="0"/>
              </a:spcBef>
              <a:spcAft>
                <a:spcPts val="0"/>
              </a:spcAft>
              <a:buNone/>
            </a:pPr>
            <a:endParaRPr sz="2800">
              <a:solidFill>
                <a:srgbClr val="000000"/>
              </a:solidFill>
              <a:latin typeface="Didact Gothic"/>
              <a:ea typeface="Didact Gothic"/>
              <a:cs typeface="Didact Gothic"/>
              <a:sym typeface="Didact Gothic"/>
            </a:endParaRPr>
          </a:p>
          <a:p>
            <a:pPr marL="228600" lvl="0" indent="0" algn="l" rtl="0">
              <a:lnSpc>
                <a:spcPct val="100000"/>
              </a:lnSpc>
              <a:spcBef>
                <a:spcPts val="0"/>
              </a:spcBef>
              <a:spcAft>
                <a:spcPts val="0"/>
              </a:spcAft>
              <a:buNone/>
            </a:pPr>
            <a:r>
              <a:rPr lang="en-US" sz="2800" b="1">
                <a:solidFill>
                  <a:srgbClr val="000000"/>
                </a:solidFill>
                <a:latin typeface="Didact Gothic"/>
                <a:ea typeface="Didact Gothic"/>
                <a:cs typeface="Didact Gothic"/>
                <a:sym typeface="Didact Gothic"/>
              </a:rPr>
              <a:t>Goal 3: </a:t>
            </a:r>
            <a:r>
              <a:rPr lang="en-US" sz="2800">
                <a:solidFill>
                  <a:srgbClr val="000000"/>
                </a:solidFill>
                <a:latin typeface="Didact Gothic"/>
                <a:ea typeface="Didact Gothic"/>
                <a:cs typeface="Didact Gothic"/>
                <a:sym typeface="Didact Gothic"/>
              </a:rPr>
              <a:t>The percent of graduates earning a state high school endorsement will increase from </a:t>
            </a:r>
            <a:r>
              <a:rPr lang="en-US" sz="2800" b="1">
                <a:solidFill>
                  <a:srgbClr val="000000"/>
                </a:solidFill>
                <a:latin typeface="Didact Gothic"/>
                <a:ea typeface="Didact Gothic"/>
                <a:cs typeface="Didact Gothic"/>
                <a:sym typeface="Didact Gothic"/>
              </a:rPr>
              <a:t>61.2%</a:t>
            </a:r>
            <a:r>
              <a:rPr lang="en-US" sz="2800">
                <a:solidFill>
                  <a:srgbClr val="000000"/>
                </a:solidFill>
                <a:latin typeface="Didact Gothic"/>
                <a:ea typeface="Didact Gothic"/>
                <a:cs typeface="Didact Gothic"/>
                <a:sym typeface="Didact Gothic"/>
              </a:rPr>
              <a:t> in June 2021 to </a:t>
            </a:r>
            <a:r>
              <a:rPr lang="en-US" sz="2800" b="1">
                <a:solidFill>
                  <a:srgbClr val="000000"/>
                </a:solidFill>
                <a:latin typeface="Didact Gothic"/>
                <a:ea typeface="Didact Gothic"/>
                <a:cs typeface="Didact Gothic"/>
                <a:sym typeface="Didact Gothic"/>
              </a:rPr>
              <a:t>75%</a:t>
            </a:r>
            <a:r>
              <a:rPr lang="en-US" sz="2800">
                <a:solidFill>
                  <a:srgbClr val="000000"/>
                </a:solidFill>
                <a:latin typeface="Didact Gothic"/>
                <a:ea typeface="Didact Gothic"/>
                <a:cs typeface="Didact Gothic"/>
                <a:sym typeface="Didact Gothic"/>
              </a:rPr>
              <a:t> by June 2024.</a:t>
            </a:r>
            <a:endParaRPr sz="2800">
              <a:solidFill>
                <a:srgbClr val="000000"/>
              </a:solidFill>
              <a:latin typeface="Didact Gothic"/>
              <a:ea typeface="Didact Gothic"/>
              <a:cs typeface="Didact Gothic"/>
              <a:sym typeface="Didact Gothic"/>
            </a:endParaRPr>
          </a:p>
          <a:p>
            <a:pPr marL="228600" lvl="0" indent="0" algn="l" rtl="0">
              <a:lnSpc>
                <a:spcPct val="100000"/>
              </a:lnSpc>
              <a:spcBef>
                <a:spcPts val="0"/>
              </a:spcBef>
              <a:spcAft>
                <a:spcPts val="0"/>
              </a:spcAft>
              <a:buNone/>
            </a:pPr>
            <a:endParaRPr sz="2800">
              <a:solidFill>
                <a:srgbClr val="000000"/>
              </a:solidFill>
              <a:latin typeface="Didact Gothic"/>
              <a:ea typeface="Didact Gothic"/>
              <a:cs typeface="Didact Gothic"/>
              <a:sym typeface="Didact Gothic"/>
            </a:endParaRPr>
          </a:p>
          <a:p>
            <a:pPr marL="228600" lvl="0" indent="0" algn="l" rtl="0">
              <a:lnSpc>
                <a:spcPct val="100000"/>
              </a:lnSpc>
              <a:spcBef>
                <a:spcPts val="0"/>
              </a:spcBef>
              <a:spcAft>
                <a:spcPts val="0"/>
              </a:spcAft>
              <a:buNone/>
            </a:pPr>
            <a:r>
              <a:rPr lang="en-US" sz="2800" b="1">
                <a:solidFill>
                  <a:srgbClr val="000000"/>
                </a:solidFill>
                <a:latin typeface="Didact Gothic"/>
                <a:ea typeface="Didact Gothic"/>
                <a:cs typeface="Didact Gothic"/>
                <a:sym typeface="Didact Gothic"/>
              </a:rPr>
              <a:t>Goal 4:</a:t>
            </a:r>
            <a:r>
              <a:rPr lang="en-US" sz="2800">
                <a:solidFill>
                  <a:srgbClr val="000000"/>
                </a:solidFill>
                <a:latin typeface="Didact Gothic"/>
                <a:ea typeface="Didact Gothic"/>
                <a:cs typeface="Didact Gothic"/>
                <a:sym typeface="Didact Gothic"/>
              </a:rPr>
              <a:t> The percent of schools who met or exceeded expected Educator Value Added Assessment System (EVAAS) growth will increase from </a:t>
            </a:r>
            <a:r>
              <a:rPr lang="en-US" sz="2800" b="1">
                <a:solidFill>
                  <a:srgbClr val="000000"/>
                </a:solidFill>
                <a:latin typeface="Didact Gothic"/>
                <a:ea typeface="Didact Gothic"/>
                <a:cs typeface="Didact Gothic"/>
                <a:sym typeface="Didact Gothic"/>
              </a:rPr>
              <a:t>71.7%</a:t>
            </a:r>
            <a:r>
              <a:rPr lang="en-US" sz="2800">
                <a:solidFill>
                  <a:srgbClr val="000000"/>
                </a:solidFill>
                <a:latin typeface="Didact Gothic"/>
                <a:ea typeface="Didact Gothic"/>
                <a:cs typeface="Didact Gothic"/>
                <a:sym typeface="Didact Gothic"/>
              </a:rPr>
              <a:t> in October 2019 to </a:t>
            </a:r>
            <a:r>
              <a:rPr lang="en-US" sz="2800" b="1">
                <a:solidFill>
                  <a:srgbClr val="000000"/>
                </a:solidFill>
                <a:latin typeface="Didact Gothic"/>
                <a:ea typeface="Didact Gothic"/>
                <a:cs typeface="Didact Gothic"/>
                <a:sym typeface="Didact Gothic"/>
              </a:rPr>
              <a:t>95%</a:t>
            </a:r>
            <a:r>
              <a:rPr lang="en-US" sz="2800">
                <a:solidFill>
                  <a:srgbClr val="000000"/>
                </a:solidFill>
                <a:latin typeface="Didact Gothic"/>
                <a:ea typeface="Didact Gothic"/>
                <a:cs typeface="Didact Gothic"/>
                <a:sym typeface="Didact Gothic"/>
              </a:rPr>
              <a:t> by October 2024.</a:t>
            </a:r>
            <a:endParaRPr sz="2800">
              <a:solidFill>
                <a:srgbClr val="000000"/>
              </a:solidFill>
              <a:latin typeface="Didact Gothic"/>
              <a:ea typeface="Didact Gothic"/>
              <a:cs typeface="Didact Gothic"/>
              <a:sym typeface="Didact Gothic"/>
            </a:endParaRPr>
          </a:p>
        </p:txBody>
      </p:sp>
      <p:sp>
        <p:nvSpPr>
          <p:cNvPr id="589" name="Google Shape;589;p56"/>
          <p:cNvSpPr txBox="1"/>
          <p:nvPr/>
        </p:nvSpPr>
        <p:spPr>
          <a:xfrm>
            <a:off x="-43050" y="6324775"/>
            <a:ext cx="12278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u="sng">
                <a:solidFill>
                  <a:schemeClr val="hlink"/>
                </a:solidFill>
                <a:hlinkClick r:id="rId3"/>
              </a:rPr>
              <a:t>Click Here to Update Parent Information</a:t>
            </a:r>
            <a:r>
              <a:rPr lang="en-US" sz="1800" b="1"/>
              <a:t>                                                            </a:t>
            </a:r>
            <a:endParaRPr/>
          </a:p>
          <a:p>
            <a:pPr marL="0" lvl="0" indent="0" algn="l" rtl="0">
              <a:spcBef>
                <a:spcPts val="0"/>
              </a:spcBef>
              <a:spcAft>
                <a:spcPts val="0"/>
              </a:spcAft>
              <a:buNone/>
            </a:pPr>
            <a:r>
              <a:rPr lang="en-US" sz="1800" b="1"/>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57"/>
          <p:cNvSpPr txBox="1">
            <a:spLocks noGrp="1"/>
          </p:cNvSpPr>
          <p:nvPr>
            <p:ph type="title"/>
          </p:nvPr>
        </p:nvSpPr>
        <p:spPr>
          <a:xfrm>
            <a:off x="1586000" y="0"/>
            <a:ext cx="9374100" cy="914400"/>
          </a:xfrm>
          <a:prstGeom prst="rect">
            <a:avLst/>
          </a:prstGeom>
        </p:spPr>
        <p:txBody>
          <a:bodyPr spcFirstLastPara="1" wrap="square" lIns="121900" tIns="121900" rIns="121900" bIns="121900" anchor="t" anchorCtr="0">
            <a:normAutofit/>
          </a:bodyPr>
          <a:lstStyle/>
          <a:p>
            <a:pPr marL="0" lvl="0" indent="0" algn="ctr" rtl="0">
              <a:lnSpc>
                <a:spcPct val="115000"/>
              </a:lnSpc>
              <a:spcBef>
                <a:spcPts val="0"/>
              </a:spcBef>
              <a:spcAft>
                <a:spcPts val="0"/>
              </a:spcAft>
              <a:buNone/>
            </a:pPr>
            <a:r>
              <a:rPr lang="en-US" sz="3000" u="sng">
                <a:solidFill>
                  <a:srgbClr val="000000"/>
                </a:solidFill>
                <a:latin typeface="Didact Gothic"/>
                <a:ea typeface="Didact Gothic"/>
                <a:cs typeface="Didact Gothic"/>
                <a:sym typeface="Didact Gothic"/>
              </a:rPr>
              <a:t>District Goals and </a:t>
            </a:r>
            <a:r>
              <a:rPr lang="en-US" sz="3000" u="sng">
                <a:solidFill>
                  <a:srgbClr val="000000"/>
                </a:solidFill>
                <a:highlight>
                  <a:srgbClr val="FCE5CD"/>
                </a:highlight>
                <a:latin typeface="Didact Gothic"/>
                <a:ea typeface="Didact Gothic"/>
                <a:cs typeface="Didact Gothic"/>
                <a:sym typeface="Didact Gothic"/>
              </a:rPr>
              <a:t>Guardrails</a:t>
            </a:r>
            <a:r>
              <a:rPr lang="en-US" sz="3000" u="sng">
                <a:solidFill>
                  <a:srgbClr val="000000"/>
                </a:solidFill>
                <a:latin typeface="Didact Gothic"/>
                <a:ea typeface="Didact Gothic"/>
                <a:cs typeface="Didact Gothic"/>
                <a:sym typeface="Didact Gothic"/>
              </a:rPr>
              <a:t>: Continued</a:t>
            </a:r>
            <a:endParaRPr/>
          </a:p>
        </p:txBody>
      </p:sp>
      <p:sp>
        <p:nvSpPr>
          <p:cNvPr id="595" name="Google Shape;595;p57"/>
          <p:cNvSpPr txBox="1">
            <a:spLocks noGrp="1"/>
          </p:cNvSpPr>
          <p:nvPr>
            <p:ph type="body" idx="1"/>
          </p:nvPr>
        </p:nvSpPr>
        <p:spPr>
          <a:xfrm>
            <a:off x="209550" y="723900"/>
            <a:ext cx="11791800" cy="6134100"/>
          </a:xfrm>
          <a:prstGeom prst="rect">
            <a:avLst/>
          </a:prstGeom>
        </p:spPr>
        <p:txBody>
          <a:bodyPr spcFirstLastPara="1" wrap="square" lIns="121900" tIns="121900" rIns="121900" bIns="121900" anchor="t" anchorCtr="0">
            <a:noAutofit/>
          </a:bodyPr>
          <a:lstStyle/>
          <a:p>
            <a:pPr marL="228600" lvl="0" indent="0" algn="l" rtl="0">
              <a:lnSpc>
                <a:spcPct val="100000"/>
              </a:lnSpc>
              <a:spcBef>
                <a:spcPts val="0"/>
              </a:spcBef>
              <a:spcAft>
                <a:spcPts val="0"/>
              </a:spcAft>
              <a:buNone/>
            </a:pPr>
            <a:r>
              <a:rPr lang="en-US" sz="1800" b="1">
                <a:solidFill>
                  <a:srgbClr val="000000"/>
                </a:solidFill>
                <a:latin typeface="Didact Gothic"/>
                <a:ea typeface="Didact Gothic"/>
                <a:cs typeface="Didact Gothic"/>
                <a:sym typeface="Didact Gothic"/>
              </a:rPr>
              <a:t>Guardrail 1:</a:t>
            </a:r>
            <a:r>
              <a:rPr lang="en-US" sz="1800">
                <a:solidFill>
                  <a:srgbClr val="000000"/>
                </a:solidFill>
                <a:latin typeface="Didact Gothic"/>
                <a:ea typeface="Didact Gothic"/>
                <a:cs typeface="Didact Gothic"/>
                <a:sym typeface="Didact Gothic"/>
              </a:rPr>
              <a:t> </a:t>
            </a:r>
            <a:r>
              <a:rPr lang="en-US" sz="1800">
                <a:solidFill>
                  <a:srgbClr val="000000"/>
                </a:solidFill>
                <a:highlight>
                  <a:srgbClr val="CFE2F3"/>
                </a:highlight>
                <a:latin typeface="Didact Gothic"/>
                <a:ea typeface="Didact Gothic"/>
                <a:cs typeface="Didact Gothic"/>
                <a:sym typeface="Didact Gothic"/>
              </a:rPr>
              <a:t>The superintendent will not allow inequitable treatment of students.</a:t>
            </a:r>
            <a:endParaRPr sz="1800">
              <a:solidFill>
                <a:srgbClr val="000000"/>
              </a:solidFill>
              <a:highlight>
                <a:srgbClr val="CFE2F3"/>
              </a:highlight>
              <a:latin typeface="Didact Gothic"/>
              <a:ea typeface="Didact Gothic"/>
              <a:cs typeface="Didact Gothic"/>
              <a:sym typeface="Didact Gothic"/>
            </a:endParaRPr>
          </a:p>
          <a:p>
            <a:pPr marL="457200" lvl="0" indent="-330200" algn="l" rtl="0">
              <a:lnSpc>
                <a:spcPct val="100000"/>
              </a:lnSpc>
              <a:spcBef>
                <a:spcPts val="0"/>
              </a:spcBef>
              <a:spcAft>
                <a:spcPts val="0"/>
              </a:spcAft>
              <a:buClr>
                <a:srgbClr val="000000"/>
              </a:buClr>
              <a:buSzPts val="1600"/>
              <a:buFont typeface="Didact Gothic"/>
              <a:buChar char="●"/>
            </a:pPr>
            <a:r>
              <a:rPr lang="en-US" sz="1600">
                <a:solidFill>
                  <a:srgbClr val="000000"/>
                </a:solidFill>
                <a:latin typeface="Didact Gothic"/>
                <a:ea typeface="Didact Gothic"/>
                <a:cs typeface="Didact Gothic"/>
                <a:sym typeface="Didact Gothic"/>
              </a:rPr>
              <a:t>Decrease the percent of teachers teaching out of certification from 13.8% to 10% by June 2024.</a:t>
            </a:r>
            <a:endParaRPr sz="1600">
              <a:solidFill>
                <a:srgbClr val="000000"/>
              </a:solidFill>
              <a:latin typeface="Didact Gothic"/>
              <a:ea typeface="Didact Gothic"/>
              <a:cs typeface="Didact Gothic"/>
              <a:sym typeface="Didact Gothic"/>
            </a:endParaRPr>
          </a:p>
          <a:p>
            <a:pPr marL="457200" lvl="0" indent="-330200" algn="l" rtl="0">
              <a:lnSpc>
                <a:spcPct val="100000"/>
              </a:lnSpc>
              <a:spcBef>
                <a:spcPts val="0"/>
              </a:spcBef>
              <a:spcAft>
                <a:spcPts val="0"/>
              </a:spcAft>
              <a:buClr>
                <a:srgbClr val="000000"/>
              </a:buClr>
              <a:buSzPts val="1600"/>
              <a:buFont typeface="Didact Gothic"/>
              <a:buChar char="●"/>
            </a:pPr>
            <a:r>
              <a:rPr lang="en-US" sz="1600">
                <a:solidFill>
                  <a:srgbClr val="000000"/>
                </a:solidFill>
                <a:latin typeface="Didact Gothic"/>
                <a:ea typeface="Didact Gothic"/>
                <a:cs typeface="Didact Gothic"/>
                <a:sym typeface="Didact Gothic"/>
              </a:rPr>
              <a:t>Increase the percent of schools with a substitute teacher fill rate of 70% or higher from 5.6% to 25% by June 2024.</a:t>
            </a:r>
            <a:endParaRPr sz="1600">
              <a:solidFill>
                <a:srgbClr val="000000"/>
              </a:solidFill>
              <a:latin typeface="Didact Gothic"/>
              <a:ea typeface="Didact Gothic"/>
              <a:cs typeface="Didact Gothic"/>
              <a:sym typeface="Didact Gothic"/>
            </a:endParaRPr>
          </a:p>
          <a:p>
            <a:pPr marL="457200" lvl="0" indent="-330200" algn="l" rtl="0">
              <a:lnSpc>
                <a:spcPct val="100000"/>
              </a:lnSpc>
              <a:spcBef>
                <a:spcPts val="0"/>
              </a:spcBef>
              <a:spcAft>
                <a:spcPts val="0"/>
              </a:spcAft>
              <a:buClr>
                <a:srgbClr val="000000"/>
              </a:buClr>
              <a:buSzPts val="1600"/>
              <a:buFont typeface="Didact Gothic"/>
              <a:buChar char="●"/>
            </a:pPr>
            <a:r>
              <a:rPr lang="en-US" sz="1600">
                <a:solidFill>
                  <a:srgbClr val="000000"/>
                </a:solidFill>
                <a:latin typeface="Didact Gothic"/>
                <a:ea typeface="Didact Gothic"/>
                <a:cs typeface="Didact Gothic"/>
                <a:sym typeface="Didact Gothic"/>
              </a:rPr>
              <a:t>Decrease Out-of-School Suspension (OSS) disproportionately for Black students from 31.4 percentage points to 23 percentage points.</a:t>
            </a:r>
            <a:endParaRPr sz="1600">
              <a:solidFill>
                <a:srgbClr val="000000"/>
              </a:solidFill>
              <a:latin typeface="Didact Gothic"/>
              <a:ea typeface="Didact Gothic"/>
              <a:cs typeface="Didact Gothic"/>
              <a:sym typeface="Didact Gothic"/>
            </a:endParaRPr>
          </a:p>
          <a:p>
            <a:pPr marL="0" lvl="0" indent="0" algn="l" rtl="0">
              <a:spcBef>
                <a:spcPts val="0"/>
              </a:spcBef>
              <a:spcAft>
                <a:spcPts val="0"/>
              </a:spcAft>
              <a:buNone/>
            </a:pPr>
            <a:endParaRPr sz="1800">
              <a:solidFill>
                <a:srgbClr val="000000"/>
              </a:solidFill>
              <a:latin typeface="Didact Gothic"/>
              <a:ea typeface="Didact Gothic"/>
              <a:cs typeface="Didact Gothic"/>
              <a:sym typeface="Didact Gothic"/>
            </a:endParaRPr>
          </a:p>
          <a:p>
            <a:pPr marL="228600" lvl="0" indent="0" algn="l" rtl="0">
              <a:lnSpc>
                <a:spcPct val="100000"/>
              </a:lnSpc>
              <a:spcBef>
                <a:spcPts val="0"/>
              </a:spcBef>
              <a:spcAft>
                <a:spcPts val="0"/>
              </a:spcAft>
              <a:buNone/>
            </a:pPr>
            <a:r>
              <a:rPr lang="en-US" sz="1800" b="1">
                <a:solidFill>
                  <a:srgbClr val="000000"/>
                </a:solidFill>
                <a:latin typeface="Didact Gothic"/>
                <a:ea typeface="Didact Gothic"/>
                <a:cs typeface="Didact Gothic"/>
                <a:sym typeface="Didact Gothic"/>
              </a:rPr>
              <a:t>Guardrail 2:</a:t>
            </a:r>
            <a:r>
              <a:rPr lang="en-US" sz="1800">
                <a:solidFill>
                  <a:srgbClr val="000000"/>
                </a:solidFill>
                <a:highlight>
                  <a:srgbClr val="9FC5E8"/>
                </a:highlight>
                <a:latin typeface="Didact Gothic"/>
                <a:ea typeface="Didact Gothic"/>
                <a:cs typeface="Didact Gothic"/>
                <a:sym typeface="Didact Gothic"/>
              </a:rPr>
              <a:t> </a:t>
            </a:r>
            <a:r>
              <a:rPr lang="en-US" sz="1800">
                <a:solidFill>
                  <a:srgbClr val="000000"/>
                </a:solidFill>
                <a:highlight>
                  <a:srgbClr val="CFE2F3"/>
                </a:highlight>
                <a:latin typeface="Didact Gothic"/>
                <a:ea typeface="Didact Gothic"/>
                <a:cs typeface="Didact Gothic"/>
                <a:sym typeface="Didact Gothic"/>
              </a:rPr>
              <a:t>The superintendent will not deprive students of access to course offerings that are rich, diverse, and rigorous.</a:t>
            </a:r>
            <a:endParaRPr sz="1800">
              <a:solidFill>
                <a:srgbClr val="000000"/>
              </a:solidFill>
              <a:highlight>
                <a:srgbClr val="CFE2F3"/>
              </a:highlight>
              <a:latin typeface="Didact Gothic"/>
              <a:ea typeface="Didact Gothic"/>
              <a:cs typeface="Didact Gothic"/>
              <a:sym typeface="Didact Gothic"/>
            </a:endParaRPr>
          </a:p>
          <a:p>
            <a:pPr marL="457200" lvl="0" indent="-330200" algn="l" rtl="0">
              <a:lnSpc>
                <a:spcPct val="100000"/>
              </a:lnSpc>
              <a:spcBef>
                <a:spcPts val="0"/>
              </a:spcBef>
              <a:spcAft>
                <a:spcPts val="0"/>
              </a:spcAft>
              <a:buClr>
                <a:srgbClr val="000000"/>
              </a:buClr>
              <a:buSzPts val="1600"/>
              <a:buFont typeface="Didact Gothic"/>
              <a:buChar char="●"/>
            </a:pPr>
            <a:r>
              <a:rPr lang="en-US" sz="1600">
                <a:solidFill>
                  <a:srgbClr val="000000"/>
                </a:solidFill>
                <a:latin typeface="Didact Gothic"/>
                <a:ea typeface="Didact Gothic"/>
                <a:cs typeface="Didact Gothic"/>
                <a:sym typeface="Didact Gothic"/>
              </a:rPr>
              <a:t>Increase the percent of high school graduates taking and passing at least one college-level course (Advanced Placement (AP)/International Baccalaureate (IB)/Dual Enrollment/Cambridge and/or a 300 or 400 level Career and Technical Education (CTE) course) from 58% to 75% by June 2024.</a:t>
            </a:r>
            <a:endParaRPr sz="1600">
              <a:solidFill>
                <a:srgbClr val="000000"/>
              </a:solidFill>
              <a:latin typeface="Didact Gothic"/>
              <a:ea typeface="Didact Gothic"/>
              <a:cs typeface="Didact Gothic"/>
              <a:sym typeface="Didact Gothic"/>
            </a:endParaRPr>
          </a:p>
          <a:p>
            <a:pPr marL="457200" lvl="0" indent="-330200" algn="l" rtl="0">
              <a:lnSpc>
                <a:spcPct val="100000"/>
              </a:lnSpc>
              <a:spcBef>
                <a:spcPts val="0"/>
              </a:spcBef>
              <a:spcAft>
                <a:spcPts val="0"/>
              </a:spcAft>
              <a:buClr>
                <a:srgbClr val="000000"/>
              </a:buClr>
              <a:buSzPts val="1600"/>
              <a:buFont typeface="Didact Gothic"/>
              <a:buChar char="●"/>
            </a:pPr>
            <a:r>
              <a:rPr lang="en-US" sz="1600">
                <a:solidFill>
                  <a:srgbClr val="000000"/>
                </a:solidFill>
                <a:latin typeface="Didact Gothic"/>
                <a:ea typeface="Didact Gothic"/>
                <a:cs typeface="Didact Gothic"/>
                <a:sym typeface="Didact Gothic"/>
              </a:rPr>
              <a:t>Increase the percent of students in grades 6-12 participating in a World Languages course from 35.6% in middle school and 50% in high school, respectively, to 50% in middle school and 55% in high school by June 2024.</a:t>
            </a:r>
            <a:endParaRPr sz="1600">
              <a:solidFill>
                <a:srgbClr val="000000"/>
              </a:solidFill>
              <a:latin typeface="Didact Gothic"/>
              <a:ea typeface="Didact Gothic"/>
              <a:cs typeface="Didact Gothic"/>
              <a:sym typeface="Didact Gothic"/>
            </a:endParaRPr>
          </a:p>
          <a:p>
            <a:pPr marL="457200" lvl="0" indent="-330200" algn="l" rtl="0">
              <a:lnSpc>
                <a:spcPct val="100000"/>
              </a:lnSpc>
              <a:spcBef>
                <a:spcPts val="0"/>
              </a:spcBef>
              <a:spcAft>
                <a:spcPts val="0"/>
              </a:spcAft>
              <a:buClr>
                <a:srgbClr val="000000"/>
              </a:buClr>
              <a:buSzPts val="1600"/>
              <a:buFont typeface="Didact Gothic"/>
              <a:buChar char="●"/>
            </a:pPr>
            <a:r>
              <a:rPr lang="en-US" sz="1600">
                <a:solidFill>
                  <a:srgbClr val="000000"/>
                </a:solidFill>
                <a:latin typeface="Didact Gothic"/>
                <a:ea typeface="Didact Gothic"/>
                <a:cs typeface="Didact Gothic"/>
                <a:sym typeface="Didact Gothic"/>
              </a:rPr>
              <a:t>Increase the percent of students in grades 6-12 participating – taking one or more – Visual or Performing Arts course from 77.6% in middle school and 38.2% in high school to 80% in middle school and 40% in high school by June 2024.</a:t>
            </a:r>
            <a:endParaRPr sz="1600">
              <a:solidFill>
                <a:srgbClr val="000000"/>
              </a:solidFill>
              <a:latin typeface="Didact Gothic"/>
              <a:ea typeface="Didact Gothic"/>
              <a:cs typeface="Didact Gothic"/>
              <a:sym typeface="Didact Gothic"/>
            </a:endParaRPr>
          </a:p>
          <a:p>
            <a:pPr marL="0" lvl="0" indent="0" algn="l" rtl="0">
              <a:spcBef>
                <a:spcPts val="0"/>
              </a:spcBef>
              <a:spcAft>
                <a:spcPts val="0"/>
              </a:spcAft>
              <a:buNone/>
            </a:pPr>
            <a:endParaRPr sz="1800">
              <a:solidFill>
                <a:srgbClr val="000000"/>
              </a:solidFill>
              <a:latin typeface="Didact Gothic"/>
              <a:ea typeface="Didact Gothic"/>
              <a:cs typeface="Didact Gothic"/>
              <a:sym typeface="Didact Gothic"/>
            </a:endParaRPr>
          </a:p>
          <a:p>
            <a:pPr marL="228600" lvl="0" indent="0" algn="l" rtl="0">
              <a:lnSpc>
                <a:spcPct val="100000"/>
              </a:lnSpc>
              <a:spcBef>
                <a:spcPts val="0"/>
              </a:spcBef>
              <a:spcAft>
                <a:spcPts val="0"/>
              </a:spcAft>
              <a:buNone/>
            </a:pPr>
            <a:r>
              <a:rPr lang="en-US" sz="1800" b="1">
                <a:solidFill>
                  <a:srgbClr val="000000"/>
                </a:solidFill>
                <a:latin typeface="Didact Gothic"/>
                <a:ea typeface="Didact Gothic"/>
                <a:cs typeface="Didact Gothic"/>
                <a:sym typeface="Didact Gothic"/>
              </a:rPr>
              <a:t>Guardrail 3:</a:t>
            </a:r>
            <a:r>
              <a:rPr lang="en-US" sz="1800">
                <a:solidFill>
                  <a:srgbClr val="000000"/>
                </a:solidFill>
                <a:latin typeface="Didact Gothic"/>
                <a:ea typeface="Didact Gothic"/>
                <a:cs typeface="Didact Gothic"/>
                <a:sym typeface="Didact Gothic"/>
              </a:rPr>
              <a:t> </a:t>
            </a:r>
            <a:r>
              <a:rPr lang="en-US" sz="1800">
                <a:solidFill>
                  <a:srgbClr val="000000"/>
                </a:solidFill>
                <a:highlight>
                  <a:srgbClr val="CFE2F3"/>
                </a:highlight>
                <a:latin typeface="Didact Gothic"/>
                <a:ea typeface="Didact Gothic"/>
                <a:cs typeface="Didact Gothic"/>
                <a:sym typeface="Didact Gothic"/>
              </a:rPr>
              <a:t>The superintendent will not neglect students’ social/emotional health, wellness and development.</a:t>
            </a:r>
            <a:endParaRPr sz="1800">
              <a:solidFill>
                <a:srgbClr val="000000"/>
              </a:solidFill>
              <a:highlight>
                <a:srgbClr val="CFE2F3"/>
              </a:highlight>
              <a:latin typeface="Didact Gothic"/>
              <a:ea typeface="Didact Gothic"/>
              <a:cs typeface="Didact Gothic"/>
              <a:sym typeface="Didact Gothic"/>
            </a:endParaRPr>
          </a:p>
          <a:p>
            <a:pPr marL="457200" lvl="0" indent="-330200" algn="l" rtl="0">
              <a:lnSpc>
                <a:spcPct val="100000"/>
              </a:lnSpc>
              <a:spcBef>
                <a:spcPts val="0"/>
              </a:spcBef>
              <a:spcAft>
                <a:spcPts val="0"/>
              </a:spcAft>
              <a:buClr>
                <a:srgbClr val="000000"/>
              </a:buClr>
              <a:buSzPts val="1600"/>
              <a:buFont typeface="Didact Gothic"/>
              <a:buChar char="●"/>
            </a:pPr>
            <a:r>
              <a:rPr lang="en-US" sz="1600">
                <a:solidFill>
                  <a:srgbClr val="000000"/>
                </a:solidFill>
                <a:latin typeface="Didact Gothic"/>
                <a:ea typeface="Didact Gothic"/>
                <a:cs typeface="Didact Gothic"/>
                <a:sym typeface="Didact Gothic"/>
              </a:rPr>
              <a:t>Increase the percent of students reporting a positive self-perception of their self-efficacy on the Fall Panorama Screener from 61% (in Grades 3-5) and 43% (in Grades 6-12) to 68% (in Grades 3-5) and 50% in (Grades 6-12) in September 2023.</a:t>
            </a:r>
            <a:endParaRPr sz="1600">
              <a:solidFill>
                <a:srgbClr val="000000"/>
              </a:solidFill>
              <a:latin typeface="Didact Gothic"/>
              <a:ea typeface="Didact Gothic"/>
              <a:cs typeface="Didact Gothic"/>
              <a:sym typeface="Didact Gothic"/>
            </a:endParaRPr>
          </a:p>
          <a:p>
            <a:pPr marL="457200" lvl="0" indent="-330200" algn="l" rtl="0">
              <a:lnSpc>
                <a:spcPct val="100000"/>
              </a:lnSpc>
              <a:spcBef>
                <a:spcPts val="0"/>
              </a:spcBef>
              <a:spcAft>
                <a:spcPts val="0"/>
              </a:spcAft>
              <a:buClr>
                <a:srgbClr val="000000"/>
              </a:buClr>
              <a:buSzPts val="1600"/>
              <a:buFont typeface="Didact Gothic"/>
              <a:buChar char="●"/>
            </a:pPr>
            <a:r>
              <a:rPr lang="en-US" sz="1600">
                <a:solidFill>
                  <a:srgbClr val="000000"/>
                </a:solidFill>
                <a:latin typeface="Didact Gothic"/>
                <a:ea typeface="Didact Gothic"/>
                <a:cs typeface="Didact Gothic"/>
                <a:sym typeface="Didact Gothic"/>
              </a:rPr>
              <a:t>Increase the percent of students reporting a positive self-perception of their self-management on the Fall Panorama Screener from 72% (in Grades 3-5) and 70% (in Grades 6-12) to 75% (in Grades 3-5) and 80% (in Grades 6-12) in September 2023.</a:t>
            </a:r>
            <a:endParaRPr sz="1600">
              <a:solidFill>
                <a:srgbClr val="000000"/>
              </a:solidFill>
              <a:latin typeface="Didact Gothic"/>
              <a:ea typeface="Didact Gothic"/>
              <a:cs typeface="Didact Gothic"/>
              <a:sym typeface="Didact Gothic"/>
            </a:endParaRPr>
          </a:p>
          <a:p>
            <a:pPr marL="457200" lvl="0" indent="-330200" algn="l" rtl="0">
              <a:lnSpc>
                <a:spcPct val="100000"/>
              </a:lnSpc>
              <a:spcBef>
                <a:spcPts val="0"/>
              </a:spcBef>
              <a:spcAft>
                <a:spcPts val="0"/>
              </a:spcAft>
              <a:buClr>
                <a:srgbClr val="000000"/>
              </a:buClr>
              <a:buSzPts val="1600"/>
              <a:buFont typeface="Didact Gothic"/>
              <a:buChar char="●"/>
            </a:pPr>
            <a:r>
              <a:rPr lang="en-US" sz="1600">
                <a:solidFill>
                  <a:srgbClr val="000000"/>
                </a:solidFill>
                <a:latin typeface="Didact Gothic"/>
                <a:ea typeface="Didact Gothic"/>
                <a:cs typeface="Didact Gothic"/>
                <a:sym typeface="Didact Gothic"/>
              </a:rPr>
              <a:t>Increase the percent of students reporting a positive self-perception of their engagement in school on the Fall Panorama Screener from 66% (in Grades 3-5) and 30% (in Grades 6-12) to 72% (in Grades 3-5) and 40% (in Grades 6-12) in September 2023.</a:t>
            </a:r>
            <a:endParaRPr sz="23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58"/>
          <p:cNvSpPr txBox="1">
            <a:spLocks noGrp="1"/>
          </p:cNvSpPr>
          <p:nvPr>
            <p:ph type="ctrTitle"/>
          </p:nvPr>
        </p:nvSpPr>
        <p:spPr>
          <a:xfrm>
            <a:off x="521533" y="2136735"/>
            <a:ext cx="11135100" cy="24384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4800"/>
              <a:buNone/>
            </a:pPr>
            <a:r>
              <a:rPr lang="en-US" sz="6700"/>
              <a:t>Who’s Who &amp; Opportunities</a:t>
            </a:r>
            <a:endParaRPr sz="6700"/>
          </a:p>
        </p:txBody>
      </p:sp>
      <p:sp>
        <p:nvSpPr>
          <p:cNvPr id="601" name="Google Shape;601;p58"/>
          <p:cNvSpPr txBox="1"/>
          <p:nvPr/>
        </p:nvSpPr>
        <p:spPr>
          <a:xfrm>
            <a:off x="226225" y="5759165"/>
            <a:ext cx="4625700" cy="8949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2400" u="sng">
                <a:solidFill>
                  <a:srgbClr val="0000FF"/>
                </a:solidFill>
                <a:hlinkClick r:id="rId3" action="ppaction://hlinksldjump">
                  <a:extLst>
                    <a:ext uri="{A12FA001-AC4F-418D-AE19-62706E023703}">
                      <ahyp:hlinkClr xmlns:ahyp="http://schemas.microsoft.com/office/drawing/2018/hyperlinkcolor" val="tx"/>
                    </a:ext>
                  </a:extLst>
                </a:hlinkClick>
              </a:rPr>
              <a:t>Parent Contact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59"/>
          <p:cNvSpPr txBox="1">
            <a:spLocks noGrp="1"/>
          </p:cNvSpPr>
          <p:nvPr>
            <p:ph type="body" idx="1"/>
          </p:nvPr>
        </p:nvSpPr>
        <p:spPr>
          <a:xfrm>
            <a:off x="5440442" y="1547983"/>
            <a:ext cx="5736000" cy="4840500"/>
          </a:xfrm>
          <a:prstGeom prst="rect">
            <a:avLst/>
          </a:prstGeom>
          <a:noFill/>
          <a:ln>
            <a:noFill/>
          </a:ln>
        </p:spPr>
        <p:txBody>
          <a:bodyPr spcFirstLastPara="1" wrap="square" lIns="121900" tIns="121900" rIns="121900" bIns="121900" anchor="t" anchorCtr="0">
            <a:noAutofit/>
          </a:bodyPr>
          <a:lstStyle/>
          <a:p>
            <a:pPr marL="609600" lvl="0" indent="-533400" algn="l" rtl="0">
              <a:lnSpc>
                <a:spcPct val="100000"/>
              </a:lnSpc>
              <a:spcBef>
                <a:spcPts val="0"/>
              </a:spcBef>
              <a:spcAft>
                <a:spcPts val="0"/>
              </a:spcAft>
              <a:buSzPts val="3600"/>
              <a:buChar char="●"/>
            </a:pPr>
            <a:r>
              <a:rPr lang="en-US" sz="3600"/>
              <a:t>Administration</a:t>
            </a:r>
            <a:endParaRPr sz="3600"/>
          </a:p>
          <a:p>
            <a:pPr marL="609600" lvl="0" indent="-533400" algn="l" rtl="0">
              <a:lnSpc>
                <a:spcPct val="100000"/>
              </a:lnSpc>
              <a:spcBef>
                <a:spcPts val="0"/>
              </a:spcBef>
              <a:spcAft>
                <a:spcPts val="0"/>
              </a:spcAft>
              <a:buSzPts val="3600"/>
              <a:buChar char="●"/>
            </a:pPr>
            <a:r>
              <a:rPr lang="en-US" sz="3600"/>
              <a:t>Student Services</a:t>
            </a:r>
            <a:endParaRPr sz="3600"/>
          </a:p>
          <a:p>
            <a:pPr marL="609600" lvl="0" indent="-533400" algn="l" rtl="0">
              <a:lnSpc>
                <a:spcPct val="100000"/>
              </a:lnSpc>
              <a:spcBef>
                <a:spcPts val="0"/>
              </a:spcBef>
              <a:spcAft>
                <a:spcPts val="0"/>
              </a:spcAft>
              <a:buSzPts val="3600"/>
              <a:buChar char="●"/>
            </a:pPr>
            <a:r>
              <a:rPr lang="en-US" sz="3600"/>
              <a:t>Social Workers</a:t>
            </a:r>
            <a:endParaRPr sz="3600"/>
          </a:p>
          <a:p>
            <a:pPr marL="609600" lvl="0" indent="-533400" algn="l" rtl="0">
              <a:lnSpc>
                <a:spcPct val="100000"/>
              </a:lnSpc>
              <a:spcBef>
                <a:spcPts val="0"/>
              </a:spcBef>
              <a:spcAft>
                <a:spcPts val="0"/>
              </a:spcAft>
              <a:buSzPts val="3600"/>
              <a:buChar char="●"/>
            </a:pPr>
            <a:r>
              <a:rPr lang="en-US" sz="3600"/>
              <a:t>CIS/College Advisor</a:t>
            </a:r>
            <a:endParaRPr sz="3600"/>
          </a:p>
          <a:p>
            <a:pPr marL="609600" lvl="0" indent="-533400" algn="l" rtl="0">
              <a:lnSpc>
                <a:spcPct val="100000"/>
              </a:lnSpc>
              <a:spcBef>
                <a:spcPts val="0"/>
              </a:spcBef>
              <a:spcAft>
                <a:spcPts val="0"/>
              </a:spcAft>
              <a:buSzPts val="3600"/>
              <a:buChar char="●"/>
            </a:pPr>
            <a:r>
              <a:rPr lang="en-US" sz="3600"/>
              <a:t>CTE Academies</a:t>
            </a:r>
            <a:endParaRPr sz="3600"/>
          </a:p>
          <a:p>
            <a:pPr marL="0" lvl="0" indent="0" algn="l" rtl="0">
              <a:lnSpc>
                <a:spcPct val="100000"/>
              </a:lnSpc>
              <a:spcBef>
                <a:spcPts val="0"/>
              </a:spcBef>
              <a:spcAft>
                <a:spcPts val="0"/>
              </a:spcAft>
              <a:buSzPts val="2700"/>
              <a:buNone/>
            </a:pPr>
            <a:endParaRPr sz="4000"/>
          </a:p>
          <a:p>
            <a:pPr marL="0" lvl="0" indent="0" algn="l" rtl="0">
              <a:lnSpc>
                <a:spcPct val="100000"/>
              </a:lnSpc>
              <a:spcBef>
                <a:spcPts val="0"/>
              </a:spcBef>
              <a:spcAft>
                <a:spcPts val="0"/>
              </a:spcAft>
              <a:buSzPts val="2700"/>
              <a:buNone/>
            </a:pPr>
            <a:endParaRPr sz="4000"/>
          </a:p>
        </p:txBody>
      </p:sp>
      <p:sp>
        <p:nvSpPr>
          <p:cNvPr id="607" name="Google Shape;607;p59"/>
          <p:cNvSpPr txBox="1">
            <a:spLocks noGrp="1"/>
          </p:cNvSpPr>
          <p:nvPr>
            <p:ph type="title"/>
          </p:nvPr>
        </p:nvSpPr>
        <p:spPr>
          <a:xfrm>
            <a:off x="812800" y="23683"/>
            <a:ext cx="14630400" cy="15243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5900"/>
              <a:buNone/>
            </a:pPr>
            <a:r>
              <a:rPr lang="en-US"/>
              <a:t>Introductions</a:t>
            </a:r>
            <a:endParaRPr/>
          </a:p>
        </p:txBody>
      </p:sp>
      <p:sp>
        <p:nvSpPr>
          <p:cNvPr id="608" name="Google Shape;608;p59"/>
          <p:cNvSpPr txBox="1"/>
          <p:nvPr/>
        </p:nvSpPr>
        <p:spPr>
          <a:xfrm>
            <a:off x="295000" y="5656040"/>
            <a:ext cx="4625700" cy="8949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2400" u="sng">
                <a:solidFill>
                  <a:srgbClr val="0000FF"/>
                </a:solidFill>
                <a:hlinkClick r:id="rId3" action="ppaction://hlinksldjump">
                  <a:extLst>
                    <a:ext uri="{A12FA001-AC4F-418D-AE19-62706E023703}">
                      <ahyp:hlinkClr xmlns:ahyp="http://schemas.microsoft.com/office/drawing/2018/hyperlinkcolor" val="tx"/>
                    </a:ext>
                  </a:extLst>
                </a:hlinkClick>
              </a:rPr>
              <a:t>Parent Contact</a:t>
            </a:r>
            <a:endParaRPr/>
          </a:p>
        </p:txBody>
      </p:sp>
    </p:spTree>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spiration Board">
  <a:themeElements>
    <a:clrScheme name="Custom 503">
      <a:dk1>
        <a:srgbClr val="000000"/>
      </a:dk1>
      <a:lt1>
        <a:srgbClr val="FFFFFF"/>
      </a:lt1>
      <a:dk2>
        <a:srgbClr val="000000"/>
      </a:dk2>
      <a:lt2>
        <a:srgbClr val="F8F8F8"/>
      </a:lt2>
      <a:accent1>
        <a:srgbClr val="CFCFCF"/>
      </a:accent1>
      <a:accent2>
        <a:srgbClr val="94AE8E"/>
      </a:accent2>
      <a:accent3>
        <a:srgbClr val="4E7A82"/>
      </a:accent3>
      <a:accent4>
        <a:srgbClr val="666699"/>
      </a:accent4>
      <a:accent5>
        <a:srgbClr val="60506F"/>
      </a:accent5>
      <a:accent6>
        <a:srgbClr val="4B4352"/>
      </a:accent6>
      <a:hlink>
        <a:srgbClr val="8694C0"/>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39</Slides>
  <Notes>39</Notes>
  <HiddenSlides>0</HiddenSlides>
  <ScaleCrop>false</ScaleCrop>
  <HeadingPairs>
    <vt:vector size="4" baseType="variant">
      <vt:variant>
        <vt:lpstr>Theme</vt:lpstr>
      </vt:variant>
      <vt:variant>
        <vt:i4>4</vt:i4>
      </vt:variant>
      <vt:variant>
        <vt:lpstr>Slide Titles</vt:lpstr>
      </vt:variant>
      <vt:variant>
        <vt:i4>39</vt:i4>
      </vt:variant>
    </vt:vector>
  </HeadingPairs>
  <TitlesOfParts>
    <vt:vector size="43" baseType="lpstr">
      <vt:lpstr>Frame</vt:lpstr>
      <vt:lpstr>Inspiration Board</vt:lpstr>
      <vt:lpstr>Slate</vt:lpstr>
      <vt:lpstr>Momentum</vt:lpstr>
      <vt:lpstr> Open House  West Mecklenburg High School Fall, 2023   </vt:lpstr>
      <vt:lpstr>PowerPoint Presentation</vt:lpstr>
      <vt:lpstr>WELCOME TO  WEST MECKLENBURG</vt:lpstr>
      <vt:lpstr>PowerPoint Presentation</vt:lpstr>
      <vt:lpstr>Goals vs. Guardrails:   What are they? What is the difference? </vt:lpstr>
      <vt:lpstr>District Goals and Guardrails Overview </vt:lpstr>
      <vt:lpstr>District Goals and Guardrails: Continued</vt:lpstr>
      <vt:lpstr>Who’s Who &amp; Opportunities</vt:lpstr>
      <vt:lpstr>Introductions</vt:lpstr>
      <vt:lpstr>School Counselors</vt:lpstr>
      <vt:lpstr>School Counselors</vt:lpstr>
      <vt:lpstr>Social Workers</vt:lpstr>
      <vt:lpstr>CIS Leaders</vt:lpstr>
      <vt:lpstr>Partnerships with West Meck</vt:lpstr>
      <vt:lpstr>CTE Leaders</vt:lpstr>
      <vt:lpstr>CTE Pathways</vt:lpstr>
      <vt:lpstr>Do You Want to Learn More?</vt:lpstr>
      <vt:lpstr>Get Involved… HOW?</vt:lpstr>
      <vt:lpstr>PTSA</vt:lpstr>
      <vt:lpstr>Marching Band</vt:lpstr>
      <vt:lpstr>Athletics</vt:lpstr>
      <vt:lpstr>JROTC</vt:lpstr>
      <vt:lpstr>Stay informed!</vt:lpstr>
      <vt:lpstr>WHERE IS MY STUDENT’S SCHEDULE?</vt:lpstr>
      <vt:lpstr>Title IX</vt:lpstr>
      <vt:lpstr>PowerPoint Presentation</vt:lpstr>
      <vt:lpstr>Transportation</vt:lpstr>
      <vt:lpstr>Transportation </vt:lpstr>
      <vt:lpstr>Transportation</vt:lpstr>
      <vt:lpstr>Thank you for being here! </vt:lpstr>
      <vt:lpstr> Welcome to the Title I Annual Meeting for Parents &amp;  Families 2022-2023  West Mecklenburg High School August 24, 2022 (In-person) August 25, 2022 (Virtual)   </vt:lpstr>
      <vt:lpstr>Why Are We Here?</vt:lpstr>
      <vt:lpstr>Meeting Overview</vt:lpstr>
      <vt:lpstr>What does it mean to be a Title I School?</vt:lpstr>
      <vt:lpstr>How are Title I funds used in our school?</vt:lpstr>
      <vt:lpstr>    What is the CMS  Parent and Family Engagement Policy? </vt:lpstr>
      <vt:lpstr> </vt:lpstr>
      <vt:lpstr>    What is the  School Compact?  </vt:lpstr>
      <vt:lpstr>Thank you for being here!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Open House  West Mecklenburg High School Fall, 2023   </dc:title>
  <cp:revision>1</cp:revision>
  <dcterms:modified xsi:type="dcterms:W3CDTF">2023-10-18T15:16:17Z</dcterms:modified>
</cp:coreProperties>
</file>